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90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hyperlink" Target="https://hbr.org/" TargetMode="External"/><Relationship Id="rId1" Type="http://schemas.openxmlformats.org/officeDocument/2006/relationships/hyperlink" Target="https://scrumguides.org/" TargetMode="External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5.xml.rels><?xml version="1.0" encoding="UTF-8" standalone="yes"?>
<Relationships xmlns="http://schemas.openxmlformats.org/package/2006/relationships"><Relationship Id="rId2" Type="http://schemas.openxmlformats.org/officeDocument/2006/relationships/hyperlink" Target="https://hbr.org/" TargetMode="External"/><Relationship Id="rId1" Type="http://schemas.openxmlformats.org/officeDocument/2006/relationships/hyperlink" Target="https://scrumguides.org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0E1AC1-218B-4274-A033-ED91FA7DFCA1}" type="doc">
      <dgm:prSet loTypeId="urn:microsoft.com/office/officeart/2005/8/layout/defaul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951366-16B0-4CBE-BB92-9A475ACDAE4A}">
      <dgm:prSet/>
      <dgm:spPr/>
      <dgm:t>
        <a:bodyPr/>
        <a:lstStyle/>
        <a:p>
          <a:pPr algn="ctr"/>
          <a:r>
            <a:rPr lang="en-US" b="1" dirty="0">
              <a:solidFill>
                <a:schemeClr val="bg2">
                  <a:lumMod val="50000"/>
                </a:schemeClr>
              </a:solidFill>
            </a:rPr>
            <a:t>Waterfall:</a:t>
          </a:r>
          <a:r>
            <a:rPr lang="en-US" dirty="0">
              <a:solidFill>
                <a:schemeClr val="bg2">
                  <a:lumMod val="50000"/>
                </a:schemeClr>
              </a:solidFill>
            </a:rPr>
            <a:t> Linear phases; requirements locked early; testing occurs late.</a:t>
          </a:r>
        </a:p>
      </dgm:t>
    </dgm:pt>
    <dgm:pt modelId="{ACDC2B2D-B704-49E8-8CA7-1C11C0160C6E}" type="parTrans" cxnId="{1252DB05-0662-438A-AAA2-D44F9218462F}">
      <dgm:prSet/>
      <dgm:spPr/>
      <dgm:t>
        <a:bodyPr/>
        <a:lstStyle/>
        <a:p>
          <a:endParaRPr lang="en-US"/>
        </a:p>
      </dgm:t>
    </dgm:pt>
    <dgm:pt modelId="{A70E1D9C-5094-402B-9B0F-99A729B2ED69}" type="sibTrans" cxnId="{1252DB05-0662-438A-AAA2-D44F9218462F}">
      <dgm:prSet/>
      <dgm:spPr/>
      <dgm:t>
        <a:bodyPr/>
        <a:lstStyle/>
        <a:p>
          <a:endParaRPr lang="en-US"/>
        </a:p>
      </dgm:t>
    </dgm:pt>
    <dgm:pt modelId="{267C2E1D-1F92-4CEF-9851-4D708AC03B9B}">
      <dgm:prSet/>
      <dgm:spPr/>
      <dgm:t>
        <a:bodyPr/>
        <a:lstStyle/>
        <a:p>
          <a:pPr algn="ctr">
            <a:buNone/>
          </a:pPr>
          <a:r>
            <a:rPr lang="en-US" b="1" dirty="0">
              <a:solidFill>
                <a:schemeClr val="bg2">
                  <a:lumMod val="50000"/>
                </a:schemeClr>
              </a:solidFill>
            </a:rPr>
            <a:t>Agile (Scrum):</a:t>
          </a:r>
          <a:r>
            <a:rPr lang="en-US" dirty="0">
              <a:solidFill>
                <a:schemeClr val="bg2">
                  <a:lumMod val="50000"/>
                </a:schemeClr>
              </a:solidFill>
            </a:rPr>
            <a:t> Iterative sprints; continuous feedback; working software delivered early.</a:t>
          </a:r>
        </a:p>
      </dgm:t>
    </dgm:pt>
    <dgm:pt modelId="{ECA18C76-89CC-46F0-8E04-160D996590C1}" type="parTrans" cxnId="{F0E08148-59E3-4F10-AE58-CFFA59F25F74}">
      <dgm:prSet/>
      <dgm:spPr/>
      <dgm:t>
        <a:bodyPr/>
        <a:lstStyle/>
        <a:p>
          <a:endParaRPr lang="en-US"/>
        </a:p>
      </dgm:t>
    </dgm:pt>
    <dgm:pt modelId="{13D71971-2DC5-4C57-93CE-AE3D2B4CB7BA}" type="sibTrans" cxnId="{F0E08148-59E3-4F10-AE58-CFFA59F25F74}">
      <dgm:prSet/>
      <dgm:spPr/>
      <dgm:t>
        <a:bodyPr/>
        <a:lstStyle/>
        <a:p>
          <a:endParaRPr lang="en-US"/>
        </a:p>
      </dgm:t>
    </dgm:pt>
    <dgm:pt modelId="{1CDCA4C2-2D69-47F9-8DC6-0A0BC0C51B21}">
      <dgm:prSet/>
      <dgm:spPr/>
      <dgm:t>
        <a:bodyPr/>
        <a:lstStyle/>
        <a:p>
          <a:pPr>
            <a:buNone/>
          </a:pPr>
          <a:r>
            <a:rPr lang="en-US" b="1" dirty="0">
              <a:solidFill>
                <a:schemeClr val="bg2">
                  <a:lumMod val="50000"/>
                </a:schemeClr>
              </a:solidFill>
            </a:rPr>
            <a:t>Waterfall:</a:t>
          </a:r>
          <a:r>
            <a:rPr lang="en-US" dirty="0">
              <a:solidFill>
                <a:schemeClr val="bg2">
                  <a:lumMod val="50000"/>
                </a:schemeClr>
              </a:solidFill>
            </a:rPr>
            <a:t> Change is costly and often resisted.</a:t>
          </a:r>
        </a:p>
      </dgm:t>
    </dgm:pt>
    <dgm:pt modelId="{D96905C1-10A6-4DFC-AEBE-5C67A1261A32}" type="parTrans" cxnId="{6CC222FF-29DF-4C2A-893F-431552022F25}">
      <dgm:prSet/>
      <dgm:spPr/>
      <dgm:t>
        <a:bodyPr/>
        <a:lstStyle/>
        <a:p>
          <a:endParaRPr lang="en-US"/>
        </a:p>
      </dgm:t>
    </dgm:pt>
    <dgm:pt modelId="{5DE13702-2203-45C5-B027-946DD65B805D}" type="sibTrans" cxnId="{6CC222FF-29DF-4C2A-893F-431552022F25}">
      <dgm:prSet/>
      <dgm:spPr/>
      <dgm:t>
        <a:bodyPr/>
        <a:lstStyle/>
        <a:p>
          <a:endParaRPr lang="en-US"/>
        </a:p>
      </dgm:t>
    </dgm:pt>
    <dgm:pt modelId="{A6A48F9B-18E6-4A0F-83CE-56ACBEE5BBD2}">
      <dgm:prSet/>
      <dgm:spPr/>
      <dgm:t>
        <a:bodyPr/>
        <a:lstStyle/>
        <a:p>
          <a:pPr>
            <a:buNone/>
          </a:pPr>
          <a:r>
            <a:rPr lang="en-US" b="1" dirty="0">
              <a:solidFill>
                <a:schemeClr val="bg2">
                  <a:lumMod val="50000"/>
                </a:schemeClr>
              </a:solidFill>
            </a:rPr>
            <a:t>Agile:</a:t>
          </a:r>
          <a:r>
            <a:rPr lang="en-US" dirty="0">
              <a:solidFill>
                <a:schemeClr val="bg2">
                  <a:lumMod val="50000"/>
                </a:schemeClr>
              </a:solidFill>
            </a:rPr>
            <a:t> Embraces change and adapts quickly to stakeholder needs.</a:t>
          </a:r>
        </a:p>
      </dgm:t>
    </dgm:pt>
    <dgm:pt modelId="{80FE511A-BB25-45D2-A781-2FD1D6F97600}" type="parTrans" cxnId="{5C41EADE-3308-4C74-A0AF-3E8CC96C5C14}">
      <dgm:prSet/>
      <dgm:spPr/>
      <dgm:t>
        <a:bodyPr/>
        <a:lstStyle/>
        <a:p>
          <a:endParaRPr lang="en-US"/>
        </a:p>
      </dgm:t>
    </dgm:pt>
    <dgm:pt modelId="{55B52857-5FE4-4A82-A1E4-3C55DA94821E}" type="sibTrans" cxnId="{5C41EADE-3308-4C74-A0AF-3E8CC96C5C14}">
      <dgm:prSet/>
      <dgm:spPr/>
      <dgm:t>
        <a:bodyPr/>
        <a:lstStyle/>
        <a:p>
          <a:endParaRPr lang="en-US"/>
        </a:p>
      </dgm:t>
    </dgm:pt>
    <dgm:pt modelId="{9C0870FD-415B-4D3D-9E79-A2C0E6115736}">
      <dgm:prSet/>
      <dgm:spPr/>
      <dgm:t>
        <a:bodyPr/>
        <a:lstStyle/>
        <a:p>
          <a:pPr>
            <a:buNone/>
          </a:pPr>
          <a:r>
            <a:rPr lang="en-US" b="1" dirty="0">
              <a:solidFill>
                <a:schemeClr val="bg2">
                  <a:lumMod val="50000"/>
                </a:schemeClr>
              </a:solidFill>
            </a:rPr>
            <a:t>Hybrid:</a:t>
          </a:r>
          <a:r>
            <a:rPr lang="en-US" dirty="0">
              <a:solidFill>
                <a:schemeClr val="bg2">
                  <a:lumMod val="50000"/>
                </a:schemeClr>
              </a:solidFill>
            </a:rPr>
            <a:t> Many organizations mix approaches depending on project context (PMI, 2024).</a:t>
          </a:r>
        </a:p>
      </dgm:t>
    </dgm:pt>
    <dgm:pt modelId="{49746103-D5A3-4800-91C2-53A5D7F169E9}" type="parTrans" cxnId="{4B39D999-1001-48B9-AB19-8A82234138BB}">
      <dgm:prSet/>
      <dgm:spPr/>
      <dgm:t>
        <a:bodyPr/>
        <a:lstStyle/>
        <a:p>
          <a:endParaRPr lang="en-US"/>
        </a:p>
      </dgm:t>
    </dgm:pt>
    <dgm:pt modelId="{94213686-E9C9-4E9D-B0CA-B68CF52D5625}" type="sibTrans" cxnId="{4B39D999-1001-48B9-AB19-8A82234138BB}">
      <dgm:prSet/>
      <dgm:spPr/>
      <dgm:t>
        <a:bodyPr/>
        <a:lstStyle/>
        <a:p>
          <a:endParaRPr lang="en-US"/>
        </a:p>
      </dgm:t>
    </dgm:pt>
    <dgm:pt modelId="{5EC62221-F024-4570-BAB1-A4203617A81C}" type="pres">
      <dgm:prSet presAssocID="{940E1AC1-218B-4274-A033-ED91FA7DFCA1}" presName="diagram" presStyleCnt="0">
        <dgm:presLayoutVars>
          <dgm:dir/>
          <dgm:resizeHandles val="exact"/>
        </dgm:presLayoutVars>
      </dgm:prSet>
      <dgm:spPr/>
    </dgm:pt>
    <dgm:pt modelId="{95AEF3EC-64DC-4D4B-AE0A-FF0E0722D236}" type="pres">
      <dgm:prSet presAssocID="{5F951366-16B0-4CBE-BB92-9A475ACDAE4A}" presName="node" presStyleLbl="node1" presStyleIdx="0" presStyleCnt="5" custLinFactNeighborY="-4597">
        <dgm:presLayoutVars>
          <dgm:bulletEnabled val="1"/>
        </dgm:presLayoutVars>
      </dgm:prSet>
      <dgm:spPr/>
    </dgm:pt>
    <dgm:pt modelId="{BB559B7B-4C1A-47B8-82C4-57ADCB7A47CD}" type="pres">
      <dgm:prSet presAssocID="{A70E1D9C-5094-402B-9B0F-99A729B2ED69}" presName="sibTrans" presStyleCnt="0"/>
      <dgm:spPr/>
    </dgm:pt>
    <dgm:pt modelId="{9BD8F90C-A064-486B-8A00-FF643B7391D6}" type="pres">
      <dgm:prSet presAssocID="{267C2E1D-1F92-4CEF-9851-4D708AC03B9B}" presName="node" presStyleLbl="node1" presStyleIdx="1" presStyleCnt="5" custLinFactX="4714" custLinFactNeighborX="100000" custLinFactNeighborY="-4597">
        <dgm:presLayoutVars>
          <dgm:bulletEnabled val="1"/>
        </dgm:presLayoutVars>
      </dgm:prSet>
      <dgm:spPr/>
    </dgm:pt>
    <dgm:pt modelId="{3AD87866-CE2A-40FA-9B68-696FD0B3F7DC}" type="pres">
      <dgm:prSet presAssocID="{13D71971-2DC5-4C57-93CE-AE3D2B4CB7BA}" presName="sibTrans" presStyleCnt="0"/>
      <dgm:spPr/>
    </dgm:pt>
    <dgm:pt modelId="{2A3D59C6-C3AA-467E-BE98-B15CDA47D39F}" type="pres">
      <dgm:prSet presAssocID="{1CDCA4C2-2D69-47F9-8DC6-0A0BC0C51B21}" presName="node" presStyleLbl="node1" presStyleIdx="2" presStyleCnt="5" custScaleY="100001" custLinFactX="-100000" custLinFactY="31982" custLinFactNeighborX="-117589" custLinFactNeighborY="100000">
        <dgm:presLayoutVars>
          <dgm:bulletEnabled val="1"/>
        </dgm:presLayoutVars>
      </dgm:prSet>
      <dgm:spPr/>
    </dgm:pt>
    <dgm:pt modelId="{D94AD404-BEFF-4EC9-B327-94B7F6863C60}" type="pres">
      <dgm:prSet presAssocID="{5DE13702-2203-45C5-B027-946DD65B805D}" presName="sibTrans" presStyleCnt="0"/>
      <dgm:spPr/>
    </dgm:pt>
    <dgm:pt modelId="{F1108006-F466-4C66-893E-BA338C77902E}" type="pres">
      <dgm:prSet presAssocID="{A6A48F9B-18E6-4A0F-83CE-56ACBEE5BBD2}" presName="node" presStyleLbl="node1" presStyleIdx="3" presStyleCnt="5" custLinFactX="59485" custLinFactNeighborX="100000" custLinFactNeighborY="16203">
        <dgm:presLayoutVars>
          <dgm:bulletEnabled val="1"/>
        </dgm:presLayoutVars>
      </dgm:prSet>
      <dgm:spPr/>
    </dgm:pt>
    <dgm:pt modelId="{1713D131-AA9F-40D4-A448-00273396F15F}" type="pres">
      <dgm:prSet presAssocID="{55B52857-5FE4-4A82-A1E4-3C55DA94821E}" presName="sibTrans" presStyleCnt="0"/>
      <dgm:spPr/>
    </dgm:pt>
    <dgm:pt modelId="{4F1B8D80-04B7-46E3-BD90-D4D3E2F6172E}" type="pres">
      <dgm:prSet presAssocID="{9C0870FD-415B-4D3D-9E79-A2C0E6115736}" presName="node" presStyleLbl="node1" presStyleIdx="4" presStyleCnt="5" custLinFactNeighborX="-57235" custLinFactNeighborY="-40316">
        <dgm:presLayoutVars>
          <dgm:bulletEnabled val="1"/>
        </dgm:presLayoutVars>
      </dgm:prSet>
      <dgm:spPr/>
    </dgm:pt>
  </dgm:ptLst>
  <dgm:cxnLst>
    <dgm:cxn modelId="{1252DB05-0662-438A-AAA2-D44F9218462F}" srcId="{940E1AC1-218B-4274-A033-ED91FA7DFCA1}" destId="{5F951366-16B0-4CBE-BB92-9A475ACDAE4A}" srcOrd="0" destOrd="0" parTransId="{ACDC2B2D-B704-49E8-8CA7-1C11C0160C6E}" sibTransId="{A70E1D9C-5094-402B-9B0F-99A729B2ED69}"/>
    <dgm:cxn modelId="{3A7E8B24-15A9-4139-967D-88C466EBA563}" type="presOf" srcId="{A6A48F9B-18E6-4A0F-83CE-56ACBEE5BBD2}" destId="{F1108006-F466-4C66-893E-BA338C77902E}" srcOrd="0" destOrd="0" presId="urn:microsoft.com/office/officeart/2005/8/layout/default"/>
    <dgm:cxn modelId="{DEA84544-B290-46BB-8094-EEDACB06EC0A}" type="presOf" srcId="{267C2E1D-1F92-4CEF-9851-4D708AC03B9B}" destId="{9BD8F90C-A064-486B-8A00-FF643B7391D6}" srcOrd="0" destOrd="0" presId="urn:microsoft.com/office/officeart/2005/8/layout/default"/>
    <dgm:cxn modelId="{F0E08148-59E3-4F10-AE58-CFFA59F25F74}" srcId="{940E1AC1-218B-4274-A033-ED91FA7DFCA1}" destId="{267C2E1D-1F92-4CEF-9851-4D708AC03B9B}" srcOrd="1" destOrd="0" parTransId="{ECA18C76-89CC-46F0-8E04-160D996590C1}" sibTransId="{13D71971-2DC5-4C57-93CE-AE3D2B4CB7BA}"/>
    <dgm:cxn modelId="{4A977689-39D9-40DD-87F5-72AC41F5076F}" type="presOf" srcId="{9C0870FD-415B-4D3D-9E79-A2C0E6115736}" destId="{4F1B8D80-04B7-46E3-BD90-D4D3E2F6172E}" srcOrd="0" destOrd="0" presId="urn:microsoft.com/office/officeart/2005/8/layout/default"/>
    <dgm:cxn modelId="{4B39D999-1001-48B9-AB19-8A82234138BB}" srcId="{940E1AC1-218B-4274-A033-ED91FA7DFCA1}" destId="{9C0870FD-415B-4D3D-9E79-A2C0E6115736}" srcOrd="4" destOrd="0" parTransId="{49746103-D5A3-4800-91C2-53A5D7F169E9}" sibTransId="{94213686-E9C9-4E9D-B0CA-B68CF52D5625}"/>
    <dgm:cxn modelId="{229502A0-CBB0-4314-831C-1E9D18817933}" type="presOf" srcId="{1CDCA4C2-2D69-47F9-8DC6-0A0BC0C51B21}" destId="{2A3D59C6-C3AA-467E-BE98-B15CDA47D39F}" srcOrd="0" destOrd="0" presId="urn:microsoft.com/office/officeart/2005/8/layout/default"/>
    <dgm:cxn modelId="{4F7678D9-AD1C-4A10-AAA1-66A45DF0EE27}" type="presOf" srcId="{5F951366-16B0-4CBE-BB92-9A475ACDAE4A}" destId="{95AEF3EC-64DC-4D4B-AE0A-FF0E0722D236}" srcOrd="0" destOrd="0" presId="urn:microsoft.com/office/officeart/2005/8/layout/default"/>
    <dgm:cxn modelId="{5C41EADE-3308-4C74-A0AF-3E8CC96C5C14}" srcId="{940E1AC1-218B-4274-A033-ED91FA7DFCA1}" destId="{A6A48F9B-18E6-4A0F-83CE-56ACBEE5BBD2}" srcOrd="3" destOrd="0" parTransId="{80FE511A-BB25-45D2-A781-2FD1D6F97600}" sibTransId="{55B52857-5FE4-4A82-A1E4-3C55DA94821E}"/>
    <dgm:cxn modelId="{14F9DDF6-099D-4AFE-8563-882EABAAF497}" type="presOf" srcId="{940E1AC1-218B-4274-A033-ED91FA7DFCA1}" destId="{5EC62221-F024-4570-BAB1-A4203617A81C}" srcOrd="0" destOrd="0" presId="urn:microsoft.com/office/officeart/2005/8/layout/default"/>
    <dgm:cxn modelId="{6CC222FF-29DF-4C2A-893F-431552022F25}" srcId="{940E1AC1-218B-4274-A033-ED91FA7DFCA1}" destId="{1CDCA4C2-2D69-47F9-8DC6-0A0BC0C51B21}" srcOrd="2" destOrd="0" parTransId="{D96905C1-10A6-4DFC-AEBE-5C67A1261A32}" sibTransId="{5DE13702-2203-45C5-B027-946DD65B805D}"/>
    <dgm:cxn modelId="{1A3AA21D-ECE7-4752-A248-D752827A5ACF}" type="presParOf" srcId="{5EC62221-F024-4570-BAB1-A4203617A81C}" destId="{95AEF3EC-64DC-4D4B-AE0A-FF0E0722D236}" srcOrd="0" destOrd="0" presId="urn:microsoft.com/office/officeart/2005/8/layout/default"/>
    <dgm:cxn modelId="{385352B0-FA52-4C6E-8830-02A1346F46C8}" type="presParOf" srcId="{5EC62221-F024-4570-BAB1-A4203617A81C}" destId="{BB559B7B-4C1A-47B8-82C4-57ADCB7A47CD}" srcOrd="1" destOrd="0" presId="urn:microsoft.com/office/officeart/2005/8/layout/default"/>
    <dgm:cxn modelId="{25F41B7C-2608-45FC-8705-B75828F0AED0}" type="presParOf" srcId="{5EC62221-F024-4570-BAB1-A4203617A81C}" destId="{9BD8F90C-A064-486B-8A00-FF643B7391D6}" srcOrd="2" destOrd="0" presId="urn:microsoft.com/office/officeart/2005/8/layout/default"/>
    <dgm:cxn modelId="{13AB3955-89DB-4204-A6E2-3CEC0F99B8BF}" type="presParOf" srcId="{5EC62221-F024-4570-BAB1-A4203617A81C}" destId="{3AD87866-CE2A-40FA-9B68-696FD0B3F7DC}" srcOrd="3" destOrd="0" presId="urn:microsoft.com/office/officeart/2005/8/layout/default"/>
    <dgm:cxn modelId="{46C62130-DB13-47C4-8889-9F7292213F4B}" type="presParOf" srcId="{5EC62221-F024-4570-BAB1-A4203617A81C}" destId="{2A3D59C6-C3AA-467E-BE98-B15CDA47D39F}" srcOrd="4" destOrd="0" presId="urn:microsoft.com/office/officeart/2005/8/layout/default"/>
    <dgm:cxn modelId="{58E69E4C-B81E-4E9F-9367-F5DCDA881169}" type="presParOf" srcId="{5EC62221-F024-4570-BAB1-A4203617A81C}" destId="{D94AD404-BEFF-4EC9-B327-94B7F6863C60}" srcOrd="5" destOrd="0" presId="urn:microsoft.com/office/officeart/2005/8/layout/default"/>
    <dgm:cxn modelId="{A3D1A6C8-E99B-4658-A016-1972810EC4F4}" type="presParOf" srcId="{5EC62221-F024-4570-BAB1-A4203617A81C}" destId="{F1108006-F466-4C66-893E-BA338C77902E}" srcOrd="6" destOrd="0" presId="urn:microsoft.com/office/officeart/2005/8/layout/default"/>
    <dgm:cxn modelId="{D50FCCD9-F418-435A-843C-45BD8149344B}" type="presParOf" srcId="{5EC62221-F024-4570-BAB1-A4203617A81C}" destId="{1713D131-AA9F-40D4-A448-00273396F15F}" srcOrd="7" destOrd="0" presId="urn:microsoft.com/office/officeart/2005/8/layout/default"/>
    <dgm:cxn modelId="{745FE3E3-84CA-4C99-BF30-02C16994ED88}" type="presParOf" srcId="{5EC62221-F024-4570-BAB1-A4203617A81C}" destId="{4F1B8D80-04B7-46E3-BD90-D4D3E2F6172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C2F07F-42F5-488B-AB8B-85A4661BC0D7}" type="doc">
      <dgm:prSet loTypeId="urn:microsoft.com/office/officeart/2005/8/layout/matrix3" loCatId="matrix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ED82CE5-5E32-4CE2-849B-BACE9D4F1332}">
      <dgm:prSet custT="1"/>
      <dgm:spPr/>
      <dgm:t>
        <a:bodyPr/>
        <a:lstStyle/>
        <a:p>
          <a:r>
            <a:rPr lang="en-US" sz="1600" dirty="0">
              <a:solidFill>
                <a:schemeClr val="bg2">
                  <a:lumMod val="50000"/>
                </a:schemeClr>
              </a:solidFill>
            </a:rPr>
            <a:t>Volatility of requirements: Agile if high change, Waterfall if stable.</a:t>
          </a:r>
        </a:p>
      </dgm:t>
    </dgm:pt>
    <dgm:pt modelId="{9EF48417-F549-4D6C-981D-93A7A5C7C0BA}" type="parTrans" cxnId="{1A62B8DA-2CEA-4A72-9B0F-4BAC9F4D1AF0}">
      <dgm:prSet/>
      <dgm:spPr/>
      <dgm:t>
        <a:bodyPr/>
        <a:lstStyle/>
        <a:p>
          <a:endParaRPr lang="en-US"/>
        </a:p>
      </dgm:t>
    </dgm:pt>
    <dgm:pt modelId="{641CE842-3FE4-4BC0-9456-73EEA0C4C810}" type="sibTrans" cxnId="{1A62B8DA-2CEA-4A72-9B0F-4BAC9F4D1AF0}">
      <dgm:prSet/>
      <dgm:spPr/>
      <dgm:t>
        <a:bodyPr/>
        <a:lstStyle/>
        <a:p>
          <a:endParaRPr lang="en-US"/>
        </a:p>
      </dgm:t>
    </dgm:pt>
    <dgm:pt modelId="{1782E246-53C2-4E61-B576-6AB6956E881F}">
      <dgm:prSet custT="1"/>
      <dgm:spPr/>
      <dgm:t>
        <a:bodyPr/>
        <a:lstStyle/>
        <a:p>
          <a:r>
            <a:rPr lang="en-US" sz="1600" dirty="0">
              <a:solidFill>
                <a:schemeClr val="bg2">
                  <a:lumMod val="50000"/>
                </a:schemeClr>
              </a:solidFill>
            </a:rPr>
            <a:t>Regulatory constraints: Waterfall or Hybrid may fit better.</a:t>
          </a:r>
        </a:p>
      </dgm:t>
    </dgm:pt>
    <dgm:pt modelId="{03AB3506-9C76-4C2A-839A-E8644CFA2094}" type="parTrans" cxnId="{1E4B736B-3920-4C19-A5A9-E9EA00A78EDD}">
      <dgm:prSet/>
      <dgm:spPr/>
      <dgm:t>
        <a:bodyPr/>
        <a:lstStyle/>
        <a:p>
          <a:endParaRPr lang="en-US"/>
        </a:p>
      </dgm:t>
    </dgm:pt>
    <dgm:pt modelId="{56F0BFCE-AB70-4775-89AC-A6AFBA91907C}" type="sibTrans" cxnId="{1E4B736B-3920-4C19-A5A9-E9EA00A78EDD}">
      <dgm:prSet/>
      <dgm:spPr/>
      <dgm:t>
        <a:bodyPr/>
        <a:lstStyle/>
        <a:p>
          <a:endParaRPr lang="en-US"/>
        </a:p>
      </dgm:t>
    </dgm:pt>
    <dgm:pt modelId="{65D167E4-7929-40FC-8E69-A70CEC3CD1DC}">
      <dgm:prSet custT="1"/>
      <dgm:spPr/>
      <dgm:t>
        <a:bodyPr/>
        <a:lstStyle/>
        <a:p>
          <a:r>
            <a:rPr lang="en-US" sz="1600" dirty="0">
              <a:solidFill>
                <a:schemeClr val="bg2">
                  <a:lumMod val="50000"/>
                </a:schemeClr>
              </a:solidFill>
            </a:rPr>
            <a:t>Team/stakeholder engagement: Agile requires frequent collaboration.</a:t>
          </a:r>
        </a:p>
      </dgm:t>
    </dgm:pt>
    <dgm:pt modelId="{EC116868-B9D0-4E6C-9EC5-9F08E7D4E776}" type="parTrans" cxnId="{23C18F25-13A9-450F-8A9C-B5E1DAD1AB03}">
      <dgm:prSet/>
      <dgm:spPr/>
      <dgm:t>
        <a:bodyPr/>
        <a:lstStyle/>
        <a:p>
          <a:endParaRPr lang="en-US"/>
        </a:p>
      </dgm:t>
    </dgm:pt>
    <dgm:pt modelId="{A26E6C62-4779-44BC-89CA-39B75CCB7EB9}" type="sibTrans" cxnId="{23C18F25-13A9-450F-8A9C-B5E1DAD1AB03}">
      <dgm:prSet/>
      <dgm:spPr/>
      <dgm:t>
        <a:bodyPr/>
        <a:lstStyle/>
        <a:p>
          <a:endParaRPr lang="en-US"/>
        </a:p>
      </dgm:t>
    </dgm:pt>
    <dgm:pt modelId="{4BC1737E-565E-4391-B343-589C6EE4ACD8}">
      <dgm:prSet custT="1"/>
      <dgm:spPr/>
      <dgm:t>
        <a:bodyPr/>
        <a:lstStyle/>
        <a:p>
          <a:r>
            <a:rPr lang="en-US" sz="1800" dirty="0">
              <a:solidFill>
                <a:schemeClr val="bg2">
                  <a:lumMod val="50000"/>
                </a:schemeClr>
              </a:solidFill>
            </a:rPr>
            <a:t>Culture &amp; readiness: Scrum needs cross-functional teamwork.</a:t>
          </a:r>
        </a:p>
      </dgm:t>
    </dgm:pt>
    <dgm:pt modelId="{6D831F73-63DA-4C2B-979A-4C8059663239}" type="parTrans" cxnId="{DE187C3D-1B11-4811-894B-A202312FF6B0}">
      <dgm:prSet/>
      <dgm:spPr/>
      <dgm:t>
        <a:bodyPr/>
        <a:lstStyle/>
        <a:p>
          <a:endParaRPr lang="en-US"/>
        </a:p>
      </dgm:t>
    </dgm:pt>
    <dgm:pt modelId="{0F3C6EBF-BD49-4004-BD28-499AA894F175}" type="sibTrans" cxnId="{DE187C3D-1B11-4811-894B-A202312FF6B0}">
      <dgm:prSet/>
      <dgm:spPr/>
      <dgm:t>
        <a:bodyPr/>
        <a:lstStyle/>
        <a:p>
          <a:endParaRPr lang="en-US"/>
        </a:p>
      </dgm:t>
    </dgm:pt>
    <dgm:pt modelId="{E5671D4B-5064-408B-8D39-A768134FBDEE}" type="pres">
      <dgm:prSet presAssocID="{52C2F07F-42F5-488B-AB8B-85A4661BC0D7}" presName="matrix" presStyleCnt="0">
        <dgm:presLayoutVars>
          <dgm:chMax val="1"/>
          <dgm:dir/>
          <dgm:resizeHandles val="exact"/>
        </dgm:presLayoutVars>
      </dgm:prSet>
      <dgm:spPr/>
    </dgm:pt>
    <dgm:pt modelId="{2B34B1F3-DE10-40B9-8D5A-D218831586A9}" type="pres">
      <dgm:prSet presAssocID="{52C2F07F-42F5-488B-AB8B-85A4661BC0D7}" presName="diamond" presStyleLbl="bgShp" presStyleIdx="0" presStyleCnt="1"/>
      <dgm:spPr/>
    </dgm:pt>
    <dgm:pt modelId="{7CF54D57-E163-4883-90ED-9FB051E88E75}" type="pres">
      <dgm:prSet presAssocID="{52C2F07F-42F5-488B-AB8B-85A4661BC0D7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25B0D12-28D8-4C9D-BBCC-E3C4C886EF62}" type="pres">
      <dgm:prSet presAssocID="{52C2F07F-42F5-488B-AB8B-85A4661BC0D7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FBF43CE4-637D-4CDE-88F2-79C53DFCB09F}" type="pres">
      <dgm:prSet presAssocID="{52C2F07F-42F5-488B-AB8B-85A4661BC0D7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F0D547FE-041B-40D9-B7F5-5F65D3CFCB7B}" type="pres">
      <dgm:prSet presAssocID="{52C2F07F-42F5-488B-AB8B-85A4661BC0D7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FF182C11-ECAC-40C9-8DB0-34AC9258D511}" type="presOf" srcId="{4BC1737E-565E-4391-B343-589C6EE4ACD8}" destId="{F0D547FE-041B-40D9-B7F5-5F65D3CFCB7B}" srcOrd="0" destOrd="0" presId="urn:microsoft.com/office/officeart/2005/8/layout/matrix3"/>
    <dgm:cxn modelId="{039BF01B-FE4D-4535-A996-72C2E687C3F1}" type="presOf" srcId="{1782E246-53C2-4E61-B576-6AB6956E881F}" destId="{625B0D12-28D8-4C9D-BBCC-E3C4C886EF62}" srcOrd="0" destOrd="0" presId="urn:microsoft.com/office/officeart/2005/8/layout/matrix3"/>
    <dgm:cxn modelId="{23C18F25-13A9-450F-8A9C-B5E1DAD1AB03}" srcId="{52C2F07F-42F5-488B-AB8B-85A4661BC0D7}" destId="{65D167E4-7929-40FC-8E69-A70CEC3CD1DC}" srcOrd="2" destOrd="0" parTransId="{EC116868-B9D0-4E6C-9EC5-9F08E7D4E776}" sibTransId="{A26E6C62-4779-44BC-89CA-39B75CCB7EB9}"/>
    <dgm:cxn modelId="{67880231-A77F-4B2C-9788-8876EDE1C22B}" type="presOf" srcId="{8ED82CE5-5E32-4CE2-849B-BACE9D4F1332}" destId="{7CF54D57-E163-4883-90ED-9FB051E88E75}" srcOrd="0" destOrd="0" presId="urn:microsoft.com/office/officeart/2005/8/layout/matrix3"/>
    <dgm:cxn modelId="{DE187C3D-1B11-4811-894B-A202312FF6B0}" srcId="{52C2F07F-42F5-488B-AB8B-85A4661BC0D7}" destId="{4BC1737E-565E-4391-B343-589C6EE4ACD8}" srcOrd="3" destOrd="0" parTransId="{6D831F73-63DA-4C2B-979A-4C8059663239}" sibTransId="{0F3C6EBF-BD49-4004-BD28-499AA894F175}"/>
    <dgm:cxn modelId="{1E4B736B-3920-4C19-A5A9-E9EA00A78EDD}" srcId="{52C2F07F-42F5-488B-AB8B-85A4661BC0D7}" destId="{1782E246-53C2-4E61-B576-6AB6956E881F}" srcOrd="1" destOrd="0" parTransId="{03AB3506-9C76-4C2A-839A-E8644CFA2094}" sibTransId="{56F0BFCE-AB70-4775-89AC-A6AFBA91907C}"/>
    <dgm:cxn modelId="{1EB67DA3-33FA-4ECB-8926-A962C0AF735A}" type="presOf" srcId="{52C2F07F-42F5-488B-AB8B-85A4661BC0D7}" destId="{E5671D4B-5064-408B-8D39-A768134FBDEE}" srcOrd="0" destOrd="0" presId="urn:microsoft.com/office/officeart/2005/8/layout/matrix3"/>
    <dgm:cxn modelId="{CE2707CA-6F7B-40C2-B11B-78F45A0B01C1}" type="presOf" srcId="{65D167E4-7929-40FC-8E69-A70CEC3CD1DC}" destId="{FBF43CE4-637D-4CDE-88F2-79C53DFCB09F}" srcOrd="0" destOrd="0" presId="urn:microsoft.com/office/officeart/2005/8/layout/matrix3"/>
    <dgm:cxn modelId="{1A62B8DA-2CEA-4A72-9B0F-4BAC9F4D1AF0}" srcId="{52C2F07F-42F5-488B-AB8B-85A4661BC0D7}" destId="{8ED82CE5-5E32-4CE2-849B-BACE9D4F1332}" srcOrd="0" destOrd="0" parTransId="{9EF48417-F549-4D6C-981D-93A7A5C7C0BA}" sibTransId="{641CE842-3FE4-4BC0-9456-73EEA0C4C810}"/>
    <dgm:cxn modelId="{63027798-EE00-489B-81DD-FDE25ABE3BF2}" type="presParOf" srcId="{E5671D4B-5064-408B-8D39-A768134FBDEE}" destId="{2B34B1F3-DE10-40B9-8D5A-D218831586A9}" srcOrd="0" destOrd="0" presId="urn:microsoft.com/office/officeart/2005/8/layout/matrix3"/>
    <dgm:cxn modelId="{70100ABC-C54F-4F8D-97DF-79B853B20468}" type="presParOf" srcId="{E5671D4B-5064-408B-8D39-A768134FBDEE}" destId="{7CF54D57-E163-4883-90ED-9FB051E88E75}" srcOrd="1" destOrd="0" presId="urn:microsoft.com/office/officeart/2005/8/layout/matrix3"/>
    <dgm:cxn modelId="{16D7C441-624D-430C-9673-E98E155E19C6}" type="presParOf" srcId="{E5671D4B-5064-408B-8D39-A768134FBDEE}" destId="{625B0D12-28D8-4C9D-BBCC-E3C4C886EF62}" srcOrd="2" destOrd="0" presId="urn:microsoft.com/office/officeart/2005/8/layout/matrix3"/>
    <dgm:cxn modelId="{F1134F2A-88F8-4168-B182-0EF7B50786C0}" type="presParOf" srcId="{E5671D4B-5064-408B-8D39-A768134FBDEE}" destId="{FBF43CE4-637D-4CDE-88F2-79C53DFCB09F}" srcOrd="3" destOrd="0" presId="urn:microsoft.com/office/officeart/2005/8/layout/matrix3"/>
    <dgm:cxn modelId="{719DA1F9-DEEE-4ADD-BB63-2AE0C553BDE1}" type="presParOf" srcId="{E5671D4B-5064-408B-8D39-A768134FBDEE}" destId="{F0D547FE-041B-40D9-B7F5-5F65D3CFCB7B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426C17-B689-4D1F-AF67-DCE5F4E08FD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868E8BE5-3A9D-4D70-A829-D6482B9EFEB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Delivered </a:t>
          </a:r>
          <a:r>
            <a:rPr lang="en-US" sz="1600" b="1" dirty="0"/>
            <a:t>Top 10 Destinations List</a:t>
          </a:r>
          <a:r>
            <a:rPr lang="en-US" sz="1600" dirty="0"/>
            <a:t> with clickable images.</a:t>
          </a:r>
        </a:p>
      </dgm:t>
    </dgm:pt>
    <dgm:pt modelId="{FADDFC13-DA0C-4FBF-B6F3-D310DB2D02F0}" type="parTrans" cxnId="{85245AC5-8F54-44AE-821E-C75C31C49337}">
      <dgm:prSet/>
      <dgm:spPr/>
      <dgm:t>
        <a:bodyPr/>
        <a:lstStyle/>
        <a:p>
          <a:endParaRPr lang="en-US"/>
        </a:p>
      </dgm:t>
    </dgm:pt>
    <dgm:pt modelId="{DDD54C88-0642-4F02-8FB0-4C57BACBEF83}" type="sibTrans" cxnId="{85245AC5-8F54-44AE-821E-C75C31C49337}">
      <dgm:prSet/>
      <dgm:spPr/>
      <dgm:t>
        <a:bodyPr/>
        <a:lstStyle/>
        <a:p>
          <a:endParaRPr lang="en-US"/>
        </a:p>
      </dgm:t>
    </dgm:pt>
    <dgm:pt modelId="{30CA70A5-6587-4BDF-ACAB-C987D2BB468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Added </a:t>
          </a:r>
          <a:r>
            <a:rPr lang="en-US" sz="1600" b="1" dirty="0"/>
            <a:t>wellness travel filters</a:t>
          </a:r>
          <a:r>
            <a:rPr lang="en-US" sz="1600" dirty="0"/>
            <a:t> (detox, spa, yoga) following  scope change.</a:t>
          </a:r>
        </a:p>
      </dgm:t>
    </dgm:pt>
    <dgm:pt modelId="{C2010A73-8D18-4C5D-92E5-B1A728E87826}" type="parTrans" cxnId="{B3C518DE-E0F7-4B32-AD2F-2FF2566B15A2}">
      <dgm:prSet/>
      <dgm:spPr/>
      <dgm:t>
        <a:bodyPr/>
        <a:lstStyle/>
        <a:p>
          <a:endParaRPr lang="en-US"/>
        </a:p>
      </dgm:t>
    </dgm:pt>
    <dgm:pt modelId="{9A43440C-8768-47AB-87C9-F3860E657447}" type="sibTrans" cxnId="{B3C518DE-E0F7-4B32-AD2F-2FF2566B15A2}">
      <dgm:prSet/>
      <dgm:spPr/>
      <dgm:t>
        <a:bodyPr/>
        <a:lstStyle/>
        <a:p>
          <a:endParaRPr lang="en-US"/>
        </a:p>
      </dgm:t>
    </dgm:pt>
    <dgm:pt modelId="{CB1D6192-1C74-40D0-A7A9-5EBB76EAE0A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Handled </a:t>
          </a:r>
          <a:r>
            <a:rPr lang="en-US" sz="1600" b="1" dirty="0"/>
            <a:t>mid-project pivot</a:t>
          </a:r>
          <a:r>
            <a:rPr lang="en-US" sz="1600" dirty="0"/>
            <a:t> through backlog refinement and re-estimation.</a:t>
          </a:r>
        </a:p>
      </dgm:t>
    </dgm:pt>
    <dgm:pt modelId="{A1497C21-6DD8-4297-83D3-04E1389F20B8}" type="parTrans" cxnId="{CCE02907-C9C0-46A0-8715-ECEE77E14660}">
      <dgm:prSet/>
      <dgm:spPr/>
      <dgm:t>
        <a:bodyPr/>
        <a:lstStyle/>
        <a:p>
          <a:endParaRPr lang="en-US"/>
        </a:p>
      </dgm:t>
    </dgm:pt>
    <dgm:pt modelId="{33778E55-0DDA-43C3-BE1E-F3831484BEC9}" type="sibTrans" cxnId="{CCE02907-C9C0-46A0-8715-ECEE77E14660}">
      <dgm:prSet/>
      <dgm:spPr/>
      <dgm:t>
        <a:bodyPr/>
        <a:lstStyle/>
        <a:p>
          <a:endParaRPr lang="en-US"/>
        </a:p>
      </dgm:t>
    </dgm:pt>
    <dgm:pt modelId="{53DBDEEF-CD36-45CF-93BD-389422DEE7F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Fixed </a:t>
          </a:r>
          <a:r>
            <a:rPr lang="en-US" sz="1600" b="1" dirty="0"/>
            <a:t>Java 8 export issue</a:t>
          </a:r>
          <a:r>
            <a:rPr lang="en-US" sz="1600" dirty="0"/>
            <a:t> before release, ensuring compatibility.</a:t>
          </a:r>
        </a:p>
      </dgm:t>
    </dgm:pt>
    <dgm:pt modelId="{62E641DD-9136-4D27-B2A4-BA634D7DBDD2}" type="parTrans" cxnId="{59E938F3-8928-4E80-97CA-BBCB260BEF0B}">
      <dgm:prSet/>
      <dgm:spPr/>
      <dgm:t>
        <a:bodyPr/>
        <a:lstStyle/>
        <a:p>
          <a:endParaRPr lang="en-US"/>
        </a:p>
      </dgm:t>
    </dgm:pt>
    <dgm:pt modelId="{81D6EA7D-E435-4C8C-8D38-CD4B3053675A}" type="sibTrans" cxnId="{59E938F3-8928-4E80-97CA-BBCB260BEF0B}">
      <dgm:prSet/>
      <dgm:spPr/>
      <dgm:t>
        <a:bodyPr/>
        <a:lstStyle/>
        <a:p>
          <a:endParaRPr lang="en-US"/>
        </a:p>
      </dgm:t>
    </dgm:pt>
    <dgm:pt modelId="{B653668A-970D-42E7-BC77-ABEB9E91F00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1" dirty="0"/>
            <a:t>Pros observed:</a:t>
          </a:r>
          <a:r>
            <a:rPr lang="en-US" sz="1400" dirty="0"/>
            <a:t> Responsiveness to change, early risk detection, shared Definition of Done, improved morale.</a:t>
          </a:r>
        </a:p>
      </dgm:t>
    </dgm:pt>
    <dgm:pt modelId="{F44C50C4-7230-4698-A12E-5CDFCB1F6CF1}" type="parTrans" cxnId="{8C0D9820-7CAC-4B97-BCB2-8CDA02D2B40F}">
      <dgm:prSet/>
      <dgm:spPr/>
      <dgm:t>
        <a:bodyPr/>
        <a:lstStyle/>
        <a:p>
          <a:endParaRPr lang="en-US"/>
        </a:p>
      </dgm:t>
    </dgm:pt>
    <dgm:pt modelId="{674FE48C-DFF4-498A-A39B-293F9BC41051}" type="sibTrans" cxnId="{8C0D9820-7CAC-4B97-BCB2-8CDA02D2B40F}">
      <dgm:prSet/>
      <dgm:spPr/>
      <dgm:t>
        <a:bodyPr/>
        <a:lstStyle/>
        <a:p>
          <a:endParaRPr lang="en-US"/>
        </a:p>
      </dgm:t>
    </dgm:pt>
    <dgm:pt modelId="{FE121302-2D60-4FAA-ABC7-EFEAA6D7E0F9}" type="pres">
      <dgm:prSet presAssocID="{A7426C17-B689-4D1F-AF67-DCE5F4E08FD0}" presName="root" presStyleCnt="0">
        <dgm:presLayoutVars>
          <dgm:dir/>
          <dgm:resizeHandles val="exact"/>
        </dgm:presLayoutVars>
      </dgm:prSet>
      <dgm:spPr/>
    </dgm:pt>
    <dgm:pt modelId="{2950EF8F-253A-4963-86BD-36C2366EED28}" type="pres">
      <dgm:prSet presAssocID="{868E8BE5-3A9D-4D70-A829-D6482B9EFEBB}" presName="compNode" presStyleCnt="0"/>
      <dgm:spPr/>
    </dgm:pt>
    <dgm:pt modelId="{BF5B6383-53DB-4393-82E8-A245005E22F0}" type="pres">
      <dgm:prSet presAssocID="{868E8BE5-3A9D-4D70-A829-D6482B9EFEB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bel"/>
        </a:ext>
      </dgm:extLst>
    </dgm:pt>
    <dgm:pt modelId="{7404FB05-18FC-43C8-A2BC-9841F158155A}" type="pres">
      <dgm:prSet presAssocID="{868E8BE5-3A9D-4D70-A829-D6482B9EFEBB}" presName="spaceRect" presStyleCnt="0"/>
      <dgm:spPr/>
    </dgm:pt>
    <dgm:pt modelId="{194A4292-1A3C-4E57-972B-A9E76435F368}" type="pres">
      <dgm:prSet presAssocID="{868E8BE5-3A9D-4D70-A829-D6482B9EFEBB}" presName="textRect" presStyleLbl="revTx" presStyleIdx="0" presStyleCnt="5">
        <dgm:presLayoutVars>
          <dgm:chMax val="1"/>
          <dgm:chPref val="1"/>
        </dgm:presLayoutVars>
      </dgm:prSet>
      <dgm:spPr/>
    </dgm:pt>
    <dgm:pt modelId="{5CEF7788-9BC1-4C28-860A-0CCC266AFA11}" type="pres">
      <dgm:prSet presAssocID="{DDD54C88-0642-4F02-8FB0-4C57BACBEF83}" presName="sibTrans" presStyleCnt="0"/>
      <dgm:spPr/>
    </dgm:pt>
    <dgm:pt modelId="{8E184891-E68D-470D-AAE7-2F18F665C4A4}" type="pres">
      <dgm:prSet presAssocID="{30CA70A5-6587-4BDF-ACAB-C987D2BB468B}" presName="compNode" presStyleCnt="0"/>
      <dgm:spPr/>
    </dgm:pt>
    <dgm:pt modelId="{B981F78E-1CCF-4D25-9733-69537D0E3681}" type="pres">
      <dgm:prSet presAssocID="{30CA70A5-6587-4BDF-ACAB-C987D2BB468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9F0A76F0-AE42-4B6E-BCC3-7944705E0644}" type="pres">
      <dgm:prSet presAssocID="{30CA70A5-6587-4BDF-ACAB-C987D2BB468B}" presName="spaceRect" presStyleCnt="0"/>
      <dgm:spPr/>
    </dgm:pt>
    <dgm:pt modelId="{A2745C82-E388-4239-A01F-6FB916E7FC1A}" type="pres">
      <dgm:prSet presAssocID="{30CA70A5-6587-4BDF-ACAB-C987D2BB468B}" presName="textRect" presStyleLbl="revTx" presStyleIdx="1" presStyleCnt="5">
        <dgm:presLayoutVars>
          <dgm:chMax val="1"/>
          <dgm:chPref val="1"/>
        </dgm:presLayoutVars>
      </dgm:prSet>
      <dgm:spPr/>
    </dgm:pt>
    <dgm:pt modelId="{FE5F6591-DBC3-4034-8EBB-6AB7D3DA9E33}" type="pres">
      <dgm:prSet presAssocID="{9A43440C-8768-47AB-87C9-F3860E657447}" presName="sibTrans" presStyleCnt="0"/>
      <dgm:spPr/>
    </dgm:pt>
    <dgm:pt modelId="{77577DCE-DF1D-4666-88AF-23A16EB6E68C}" type="pres">
      <dgm:prSet presAssocID="{CB1D6192-1C74-40D0-A7A9-5EBB76EAE0A9}" presName="compNode" presStyleCnt="0"/>
      <dgm:spPr/>
    </dgm:pt>
    <dgm:pt modelId="{731B7B0A-F782-488F-ACF9-F168276F5F6E}" type="pres">
      <dgm:prSet presAssocID="{CB1D6192-1C74-40D0-A7A9-5EBB76EAE0A9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peat"/>
        </a:ext>
      </dgm:extLst>
    </dgm:pt>
    <dgm:pt modelId="{DB38F998-26B3-413A-B4F4-A55F4D084FED}" type="pres">
      <dgm:prSet presAssocID="{CB1D6192-1C74-40D0-A7A9-5EBB76EAE0A9}" presName="spaceRect" presStyleCnt="0"/>
      <dgm:spPr/>
    </dgm:pt>
    <dgm:pt modelId="{BA62F3A7-AD89-46A6-809C-0513C6C4DB49}" type="pres">
      <dgm:prSet presAssocID="{CB1D6192-1C74-40D0-A7A9-5EBB76EAE0A9}" presName="textRect" presStyleLbl="revTx" presStyleIdx="2" presStyleCnt="5">
        <dgm:presLayoutVars>
          <dgm:chMax val="1"/>
          <dgm:chPref val="1"/>
        </dgm:presLayoutVars>
      </dgm:prSet>
      <dgm:spPr/>
    </dgm:pt>
    <dgm:pt modelId="{3B3850CF-A35C-4389-B9B2-16464B240014}" type="pres">
      <dgm:prSet presAssocID="{33778E55-0DDA-43C3-BE1E-F3831484BEC9}" presName="sibTrans" presStyleCnt="0"/>
      <dgm:spPr/>
    </dgm:pt>
    <dgm:pt modelId="{94A81959-9D31-4A41-B1D1-0919974FF60D}" type="pres">
      <dgm:prSet presAssocID="{53DBDEEF-CD36-45CF-93BD-389422DEE7FB}" presName="compNode" presStyleCnt="0"/>
      <dgm:spPr/>
    </dgm:pt>
    <dgm:pt modelId="{4EB697E7-3AA0-4061-8043-A252874CC87A}" type="pres">
      <dgm:prSet presAssocID="{53DBDEEF-CD36-45CF-93BD-389422DEE7F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shi"/>
        </a:ext>
      </dgm:extLst>
    </dgm:pt>
    <dgm:pt modelId="{A24A6743-0B69-49BA-BE2F-29C2EA9C8D60}" type="pres">
      <dgm:prSet presAssocID="{53DBDEEF-CD36-45CF-93BD-389422DEE7FB}" presName="spaceRect" presStyleCnt="0"/>
      <dgm:spPr/>
    </dgm:pt>
    <dgm:pt modelId="{C8BB017A-19C3-4BA0-9E78-602D958B3E41}" type="pres">
      <dgm:prSet presAssocID="{53DBDEEF-CD36-45CF-93BD-389422DEE7FB}" presName="textRect" presStyleLbl="revTx" presStyleIdx="3" presStyleCnt="5">
        <dgm:presLayoutVars>
          <dgm:chMax val="1"/>
          <dgm:chPref val="1"/>
        </dgm:presLayoutVars>
      </dgm:prSet>
      <dgm:spPr/>
    </dgm:pt>
    <dgm:pt modelId="{210CA091-F64A-4888-A4D3-8936F915FC2A}" type="pres">
      <dgm:prSet presAssocID="{81D6EA7D-E435-4C8C-8D38-CD4B3053675A}" presName="sibTrans" presStyleCnt="0"/>
      <dgm:spPr/>
    </dgm:pt>
    <dgm:pt modelId="{56E0A1F1-9100-4843-A066-1E1108F224D3}" type="pres">
      <dgm:prSet presAssocID="{B653668A-970D-42E7-BC77-ABEB9E91F007}" presName="compNode" presStyleCnt="0"/>
      <dgm:spPr/>
    </dgm:pt>
    <dgm:pt modelId="{128AC0A7-28E2-4A48-9B4C-6A628B66141F}" type="pres">
      <dgm:prSet presAssocID="{B653668A-970D-42E7-BC77-ABEB9E91F00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60AC71F5-B799-4BD3-A995-0844016A4B29}" type="pres">
      <dgm:prSet presAssocID="{B653668A-970D-42E7-BC77-ABEB9E91F007}" presName="spaceRect" presStyleCnt="0"/>
      <dgm:spPr/>
    </dgm:pt>
    <dgm:pt modelId="{F8C1F2F1-1AA0-4C83-923F-FDC6997560EB}" type="pres">
      <dgm:prSet presAssocID="{B653668A-970D-42E7-BC77-ABEB9E91F007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CCE02907-C9C0-46A0-8715-ECEE77E14660}" srcId="{A7426C17-B689-4D1F-AF67-DCE5F4E08FD0}" destId="{CB1D6192-1C74-40D0-A7A9-5EBB76EAE0A9}" srcOrd="2" destOrd="0" parTransId="{A1497C21-6DD8-4297-83D3-04E1389F20B8}" sibTransId="{33778E55-0DDA-43C3-BE1E-F3831484BEC9}"/>
    <dgm:cxn modelId="{8C0D9820-7CAC-4B97-BCB2-8CDA02D2B40F}" srcId="{A7426C17-B689-4D1F-AF67-DCE5F4E08FD0}" destId="{B653668A-970D-42E7-BC77-ABEB9E91F007}" srcOrd="4" destOrd="0" parTransId="{F44C50C4-7230-4698-A12E-5CDFCB1F6CF1}" sibTransId="{674FE48C-DFF4-498A-A39B-293F9BC41051}"/>
    <dgm:cxn modelId="{D3A7E427-E41B-490B-8BD3-2B4B0B25AE9A}" type="presOf" srcId="{30CA70A5-6587-4BDF-ACAB-C987D2BB468B}" destId="{A2745C82-E388-4239-A01F-6FB916E7FC1A}" srcOrd="0" destOrd="0" presId="urn:microsoft.com/office/officeart/2018/2/layout/IconLabelList"/>
    <dgm:cxn modelId="{3CBAE358-41F6-4ABB-AF65-252910B15F40}" type="presOf" srcId="{53DBDEEF-CD36-45CF-93BD-389422DEE7FB}" destId="{C8BB017A-19C3-4BA0-9E78-602D958B3E41}" srcOrd="0" destOrd="0" presId="urn:microsoft.com/office/officeart/2018/2/layout/IconLabelList"/>
    <dgm:cxn modelId="{FB7AA4B1-A0B8-470D-9123-4A805F8D413C}" type="presOf" srcId="{CB1D6192-1C74-40D0-A7A9-5EBB76EAE0A9}" destId="{BA62F3A7-AD89-46A6-809C-0513C6C4DB49}" srcOrd="0" destOrd="0" presId="urn:microsoft.com/office/officeart/2018/2/layout/IconLabelList"/>
    <dgm:cxn modelId="{89BA1EB6-5181-4717-95B6-B8EC86002AEE}" type="presOf" srcId="{A7426C17-B689-4D1F-AF67-DCE5F4E08FD0}" destId="{FE121302-2D60-4FAA-ABC7-EFEAA6D7E0F9}" srcOrd="0" destOrd="0" presId="urn:microsoft.com/office/officeart/2018/2/layout/IconLabelList"/>
    <dgm:cxn modelId="{85245AC5-8F54-44AE-821E-C75C31C49337}" srcId="{A7426C17-B689-4D1F-AF67-DCE5F4E08FD0}" destId="{868E8BE5-3A9D-4D70-A829-D6482B9EFEBB}" srcOrd="0" destOrd="0" parTransId="{FADDFC13-DA0C-4FBF-B6F3-D310DB2D02F0}" sibTransId="{DDD54C88-0642-4F02-8FB0-4C57BACBEF83}"/>
    <dgm:cxn modelId="{A48588CC-F195-43B8-B088-7965A0224FF7}" type="presOf" srcId="{868E8BE5-3A9D-4D70-A829-D6482B9EFEBB}" destId="{194A4292-1A3C-4E57-972B-A9E76435F368}" srcOrd="0" destOrd="0" presId="urn:microsoft.com/office/officeart/2018/2/layout/IconLabelList"/>
    <dgm:cxn modelId="{63B4D5CF-5132-4465-BAD8-A917042F8B6D}" type="presOf" srcId="{B653668A-970D-42E7-BC77-ABEB9E91F007}" destId="{F8C1F2F1-1AA0-4C83-923F-FDC6997560EB}" srcOrd="0" destOrd="0" presId="urn:microsoft.com/office/officeart/2018/2/layout/IconLabelList"/>
    <dgm:cxn modelId="{B3C518DE-E0F7-4B32-AD2F-2FF2566B15A2}" srcId="{A7426C17-B689-4D1F-AF67-DCE5F4E08FD0}" destId="{30CA70A5-6587-4BDF-ACAB-C987D2BB468B}" srcOrd="1" destOrd="0" parTransId="{C2010A73-8D18-4C5D-92E5-B1A728E87826}" sibTransId="{9A43440C-8768-47AB-87C9-F3860E657447}"/>
    <dgm:cxn modelId="{59E938F3-8928-4E80-97CA-BBCB260BEF0B}" srcId="{A7426C17-B689-4D1F-AF67-DCE5F4E08FD0}" destId="{53DBDEEF-CD36-45CF-93BD-389422DEE7FB}" srcOrd="3" destOrd="0" parTransId="{62E641DD-9136-4D27-B2A4-BA634D7DBDD2}" sibTransId="{81D6EA7D-E435-4C8C-8D38-CD4B3053675A}"/>
    <dgm:cxn modelId="{1AF239FA-0843-4472-939B-7E4309DB051A}" type="presParOf" srcId="{FE121302-2D60-4FAA-ABC7-EFEAA6D7E0F9}" destId="{2950EF8F-253A-4963-86BD-36C2366EED28}" srcOrd="0" destOrd="0" presId="urn:microsoft.com/office/officeart/2018/2/layout/IconLabelList"/>
    <dgm:cxn modelId="{36C27EA4-36A6-4770-B285-572106F723E3}" type="presParOf" srcId="{2950EF8F-253A-4963-86BD-36C2366EED28}" destId="{BF5B6383-53DB-4393-82E8-A245005E22F0}" srcOrd="0" destOrd="0" presId="urn:microsoft.com/office/officeart/2018/2/layout/IconLabelList"/>
    <dgm:cxn modelId="{3E27B468-EA51-42C4-8F25-9F8C8401B4D3}" type="presParOf" srcId="{2950EF8F-253A-4963-86BD-36C2366EED28}" destId="{7404FB05-18FC-43C8-A2BC-9841F158155A}" srcOrd="1" destOrd="0" presId="urn:microsoft.com/office/officeart/2018/2/layout/IconLabelList"/>
    <dgm:cxn modelId="{87EB6096-8307-4780-8623-448CEC3AC504}" type="presParOf" srcId="{2950EF8F-253A-4963-86BD-36C2366EED28}" destId="{194A4292-1A3C-4E57-972B-A9E76435F368}" srcOrd="2" destOrd="0" presId="urn:microsoft.com/office/officeart/2018/2/layout/IconLabelList"/>
    <dgm:cxn modelId="{2E94122E-3816-4686-B53D-19BB7E16F07E}" type="presParOf" srcId="{FE121302-2D60-4FAA-ABC7-EFEAA6D7E0F9}" destId="{5CEF7788-9BC1-4C28-860A-0CCC266AFA11}" srcOrd="1" destOrd="0" presId="urn:microsoft.com/office/officeart/2018/2/layout/IconLabelList"/>
    <dgm:cxn modelId="{19534318-B320-4A47-BE6F-CFDA4F04B774}" type="presParOf" srcId="{FE121302-2D60-4FAA-ABC7-EFEAA6D7E0F9}" destId="{8E184891-E68D-470D-AAE7-2F18F665C4A4}" srcOrd="2" destOrd="0" presId="urn:microsoft.com/office/officeart/2018/2/layout/IconLabelList"/>
    <dgm:cxn modelId="{845A155A-B973-4B75-9702-61680A779AEC}" type="presParOf" srcId="{8E184891-E68D-470D-AAE7-2F18F665C4A4}" destId="{B981F78E-1CCF-4D25-9733-69537D0E3681}" srcOrd="0" destOrd="0" presId="urn:microsoft.com/office/officeart/2018/2/layout/IconLabelList"/>
    <dgm:cxn modelId="{103E0A75-3367-4A50-8BFE-53760F005816}" type="presParOf" srcId="{8E184891-E68D-470D-AAE7-2F18F665C4A4}" destId="{9F0A76F0-AE42-4B6E-BCC3-7944705E0644}" srcOrd="1" destOrd="0" presId="urn:microsoft.com/office/officeart/2018/2/layout/IconLabelList"/>
    <dgm:cxn modelId="{EE11F06F-6CC3-467E-ADBF-B33B1932534C}" type="presParOf" srcId="{8E184891-E68D-470D-AAE7-2F18F665C4A4}" destId="{A2745C82-E388-4239-A01F-6FB916E7FC1A}" srcOrd="2" destOrd="0" presId="urn:microsoft.com/office/officeart/2018/2/layout/IconLabelList"/>
    <dgm:cxn modelId="{1EBC4437-2D9F-4B4E-A186-F02CA6F6BA38}" type="presParOf" srcId="{FE121302-2D60-4FAA-ABC7-EFEAA6D7E0F9}" destId="{FE5F6591-DBC3-4034-8EBB-6AB7D3DA9E33}" srcOrd="3" destOrd="0" presId="urn:microsoft.com/office/officeart/2018/2/layout/IconLabelList"/>
    <dgm:cxn modelId="{107E8928-55FB-46F1-B8B1-C67D511D7B49}" type="presParOf" srcId="{FE121302-2D60-4FAA-ABC7-EFEAA6D7E0F9}" destId="{77577DCE-DF1D-4666-88AF-23A16EB6E68C}" srcOrd="4" destOrd="0" presId="urn:microsoft.com/office/officeart/2018/2/layout/IconLabelList"/>
    <dgm:cxn modelId="{C648D0C0-5DB6-4A39-B2C9-6F86C6048FAB}" type="presParOf" srcId="{77577DCE-DF1D-4666-88AF-23A16EB6E68C}" destId="{731B7B0A-F782-488F-ACF9-F168276F5F6E}" srcOrd="0" destOrd="0" presId="urn:microsoft.com/office/officeart/2018/2/layout/IconLabelList"/>
    <dgm:cxn modelId="{F1154325-54CC-48D5-80C8-94888CA55907}" type="presParOf" srcId="{77577DCE-DF1D-4666-88AF-23A16EB6E68C}" destId="{DB38F998-26B3-413A-B4F4-A55F4D084FED}" srcOrd="1" destOrd="0" presId="urn:microsoft.com/office/officeart/2018/2/layout/IconLabelList"/>
    <dgm:cxn modelId="{D23E2FFE-3374-4BF3-8746-2C75EAC47154}" type="presParOf" srcId="{77577DCE-DF1D-4666-88AF-23A16EB6E68C}" destId="{BA62F3A7-AD89-46A6-809C-0513C6C4DB49}" srcOrd="2" destOrd="0" presId="urn:microsoft.com/office/officeart/2018/2/layout/IconLabelList"/>
    <dgm:cxn modelId="{2232A403-FBAB-4034-B3FA-93E39C3E731B}" type="presParOf" srcId="{FE121302-2D60-4FAA-ABC7-EFEAA6D7E0F9}" destId="{3B3850CF-A35C-4389-B9B2-16464B240014}" srcOrd="5" destOrd="0" presId="urn:microsoft.com/office/officeart/2018/2/layout/IconLabelList"/>
    <dgm:cxn modelId="{EF2531E4-6692-4C01-B123-F1BF7ECCFF1F}" type="presParOf" srcId="{FE121302-2D60-4FAA-ABC7-EFEAA6D7E0F9}" destId="{94A81959-9D31-4A41-B1D1-0919974FF60D}" srcOrd="6" destOrd="0" presId="urn:microsoft.com/office/officeart/2018/2/layout/IconLabelList"/>
    <dgm:cxn modelId="{E88BED53-9A7A-4250-84E3-F5796CC7460D}" type="presParOf" srcId="{94A81959-9D31-4A41-B1D1-0919974FF60D}" destId="{4EB697E7-3AA0-4061-8043-A252874CC87A}" srcOrd="0" destOrd="0" presId="urn:microsoft.com/office/officeart/2018/2/layout/IconLabelList"/>
    <dgm:cxn modelId="{4A707E45-D856-45F0-BACD-F6B596D59943}" type="presParOf" srcId="{94A81959-9D31-4A41-B1D1-0919974FF60D}" destId="{A24A6743-0B69-49BA-BE2F-29C2EA9C8D60}" srcOrd="1" destOrd="0" presId="urn:microsoft.com/office/officeart/2018/2/layout/IconLabelList"/>
    <dgm:cxn modelId="{63AB05F1-5AEC-457F-96B6-C20299083501}" type="presParOf" srcId="{94A81959-9D31-4A41-B1D1-0919974FF60D}" destId="{C8BB017A-19C3-4BA0-9E78-602D958B3E41}" srcOrd="2" destOrd="0" presId="urn:microsoft.com/office/officeart/2018/2/layout/IconLabelList"/>
    <dgm:cxn modelId="{AAB7281A-BE84-4C88-B9AC-68DB54B7088C}" type="presParOf" srcId="{FE121302-2D60-4FAA-ABC7-EFEAA6D7E0F9}" destId="{210CA091-F64A-4888-A4D3-8936F915FC2A}" srcOrd="7" destOrd="0" presId="urn:microsoft.com/office/officeart/2018/2/layout/IconLabelList"/>
    <dgm:cxn modelId="{CDC82DCD-9A6A-45B6-BC1D-A6E5BDC63CD7}" type="presParOf" srcId="{FE121302-2D60-4FAA-ABC7-EFEAA6D7E0F9}" destId="{56E0A1F1-9100-4843-A066-1E1108F224D3}" srcOrd="8" destOrd="0" presId="urn:microsoft.com/office/officeart/2018/2/layout/IconLabelList"/>
    <dgm:cxn modelId="{E0B05DEB-82A2-443F-9E6A-45CE4786A812}" type="presParOf" srcId="{56E0A1F1-9100-4843-A066-1E1108F224D3}" destId="{128AC0A7-28E2-4A48-9B4C-6A628B66141F}" srcOrd="0" destOrd="0" presId="urn:microsoft.com/office/officeart/2018/2/layout/IconLabelList"/>
    <dgm:cxn modelId="{74F700E8-AF23-4834-8971-B6895BBABF88}" type="presParOf" srcId="{56E0A1F1-9100-4843-A066-1E1108F224D3}" destId="{60AC71F5-B799-4BD3-A995-0844016A4B29}" srcOrd="1" destOrd="0" presId="urn:microsoft.com/office/officeart/2018/2/layout/IconLabelList"/>
    <dgm:cxn modelId="{39C256C6-D9F4-4F64-B5BD-658B42B3E563}" type="presParOf" srcId="{56E0A1F1-9100-4843-A066-1E1108F224D3}" destId="{F8C1F2F1-1AA0-4C83-923F-FDC6997560E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86AAC43-1175-4FB7-BBB5-96E9945B7C6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C030721-7BC2-4346-AD7E-76FC26EFB655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 b="1" cap="none" dirty="0">
              <a:solidFill>
                <a:schemeClr val="bg2">
                  <a:lumMod val="50000"/>
                </a:schemeClr>
              </a:solidFill>
            </a:rPr>
            <a:t>Jira: </a:t>
          </a:r>
          <a:r>
            <a:rPr lang="en-US" sz="2000" cap="none" dirty="0"/>
            <a:t>backlog, sprint board, burndown reports, improved visibility.</a:t>
          </a:r>
        </a:p>
      </dgm:t>
    </dgm:pt>
    <dgm:pt modelId="{1DD6F8C6-2B37-4476-A778-774308B35572}" type="parTrans" cxnId="{FA551905-2121-4883-A497-34A560B21A80}">
      <dgm:prSet/>
      <dgm:spPr/>
      <dgm:t>
        <a:bodyPr/>
        <a:lstStyle/>
        <a:p>
          <a:endParaRPr lang="en-US"/>
        </a:p>
      </dgm:t>
    </dgm:pt>
    <dgm:pt modelId="{C6DB74A3-E639-4ACB-9615-14CCCC430ACC}" type="sibTrans" cxnId="{FA551905-2121-4883-A497-34A560B21A80}">
      <dgm:prSet/>
      <dgm:spPr/>
      <dgm:t>
        <a:bodyPr/>
        <a:lstStyle/>
        <a:p>
          <a:endParaRPr lang="en-US"/>
        </a:p>
      </dgm:t>
    </dgm:pt>
    <dgm:pt modelId="{E0EF1ACE-7760-477C-B5F8-EE3F08D60339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 b="1" cap="none" dirty="0">
              <a:solidFill>
                <a:schemeClr val="bg2">
                  <a:lumMod val="50000"/>
                </a:schemeClr>
              </a:solidFill>
            </a:rPr>
            <a:t>Scrum events: </a:t>
          </a:r>
          <a:r>
            <a:rPr lang="en-US" sz="2000" cap="none" dirty="0"/>
            <a:t>planning, daily, refinement, review, retrospective.</a:t>
          </a:r>
        </a:p>
      </dgm:t>
    </dgm:pt>
    <dgm:pt modelId="{C371797E-2403-4EDE-95EC-FB000A21EFBF}" type="parTrans" cxnId="{F1233E66-913D-4B05-98C2-1BF643AA267D}">
      <dgm:prSet/>
      <dgm:spPr/>
      <dgm:t>
        <a:bodyPr/>
        <a:lstStyle/>
        <a:p>
          <a:endParaRPr lang="en-US"/>
        </a:p>
      </dgm:t>
    </dgm:pt>
    <dgm:pt modelId="{AC097441-2A0C-4A3E-8405-89561FCD3DA8}" type="sibTrans" cxnId="{F1233E66-913D-4B05-98C2-1BF643AA267D}">
      <dgm:prSet/>
      <dgm:spPr/>
      <dgm:t>
        <a:bodyPr/>
        <a:lstStyle/>
        <a:p>
          <a:endParaRPr lang="en-US"/>
        </a:p>
      </dgm:t>
    </dgm:pt>
    <dgm:pt modelId="{5B0D8BB8-0053-4BA0-850C-C615D6B97CCB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 cap="none" dirty="0"/>
            <a:t>Information radiators and strict DoD boosted transparency and quality.</a:t>
          </a:r>
        </a:p>
      </dgm:t>
    </dgm:pt>
    <dgm:pt modelId="{5A6C7FD4-F0FC-46DE-8E0C-300E8A80CC3D}" type="parTrans" cxnId="{37BEA142-D4ED-4E58-898C-3C83D3F3E273}">
      <dgm:prSet/>
      <dgm:spPr/>
      <dgm:t>
        <a:bodyPr/>
        <a:lstStyle/>
        <a:p>
          <a:endParaRPr lang="en-US"/>
        </a:p>
      </dgm:t>
    </dgm:pt>
    <dgm:pt modelId="{FD464192-4004-445D-BCC9-7B440E376FD2}" type="sibTrans" cxnId="{37BEA142-D4ED-4E58-898C-3C83D3F3E273}">
      <dgm:prSet/>
      <dgm:spPr/>
      <dgm:t>
        <a:bodyPr/>
        <a:lstStyle/>
        <a:p>
          <a:endParaRPr lang="en-US"/>
        </a:p>
      </dgm:t>
    </dgm:pt>
    <dgm:pt modelId="{4A543CB9-2E27-43DB-BE34-26CCD45E4CA7}" type="pres">
      <dgm:prSet presAssocID="{486AAC43-1175-4FB7-BBB5-96E9945B7C63}" presName="root" presStyleCnt="0">
        <dgm:presLayoutVars>
          <dgm:dir/>
          <dgm:resizeHandles val="exact"/>
        </dgm:presLayoutVars>
      </dgm:prSet>
      <dgm:spPr/>
    </dgm:pt>
    <dgm:pt modelId="{C75ABBD3-23B9-4679-8DE7-0D735551427E}" type="pres">
      <dgm:prSet presAssocID="{DC030721-7BC2-4346-AD7E-76FC26EFB655}" presName="compNode" presStyleCnt="0"/>
      <dgm:spPr/>
    </dgm:pt>
    <dgm:pt modelId="{B4986B45-F87D-4216-AA78-3A2BC4F0E358}" type="pres">
      <dgm:prSet presAssocID="{DC030721-7BC2-4346-AD7E-76FC26EFB65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15763990-168E-4974-B5A7-5489E993571D}" type="pres">
      <dgm:prSet presAssocID="{DC030721-7BC2-4346-AD7E-76FC26EFB65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86C7B359-79C3-4CC6-AA04-A8EF35F79BE9}" type="pres">
      <dgm:prSet presAssocID="{DC030721-7BC2-4346-AD7E-76FC26EFB655}" presName="spaceRect" presStyleCnt="0"/>
      <dgm:spPr/>
    </dgm:pt>
    <dgm:pt modelId="{D7396889-955D-43DD-ADD9-BA3D1557B2DC}" type="pres">
      <dgm:prSet presAssocID="{DC030721-7BC2-4346-AD7E-76FC26EFB655}" presName="textRect" presStyleLbl="revTx" presStyleIdx="0" presStyleCnt="3">
        <dgm:presLayoutVars>
          <dgm:chMax val="1"/>
          <dgm:chPref val="1"/>
        </dgm:presLayoutVars>
      </dgm:prSet>
      <dgm:spPr/>
    </dgm:pt>
    <dgm:pt modelId="{44BF8AB7-5220-4392-A4E6-BFE4C146B22C}" type="pres">
      <dgm:prSet presAssocID="{C6DB74A3-E639-4ACB-9615-14CCCC430ACC}" presName="sibTrans" presStyleCnt="0"/>
      <dgm:spPr/>
    </dgm:pt>
    <dgm:pt modelId="{554E4F75-06D8-4A9D-86E3-791FE8F71A42}" type="pres">
      <dgm:prSet presAssocID="{E0EF1ACE-7760-477C-B5F8-EE3F08D60339}" presName="compNode" presStyleCnt="0"/>
      <dgm:spPr/>
    </dgm:pt>
    <dgm:pt modelId="{2C30BC93-1BFC-4AEB-AE45-4D1B751C418D}" type="pres">
      <dgm:prSet presAssocID="{E0EF1ACE-7760-477C-B5F8-EE3F08D60339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1F64C25E-33CA-4C52-ABE2-C55188028BF7}" type="pres">
      <dgm:prSet presAssocID="{E0EF1ACE-7760-477C-B5F8-EE3F08D6033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5DF11845-D082-4376-B7DA-761CDC810A5E}" type="pres">
      <dgm:prSet presAssocID="{E0EF1ACE-7760-477C-B5F8-EE3F08D60339}" presName="spaceRect" presStyleCnt="0"/>
      <dgm:spPr/>
    </dgm:pt>
    <dgm:pt modelId="{D1C77805-3A49-40AC-8AE0-6F3C015A1872}" type="pres">
      <dgm:prSet presAssocID="{E0EF1ACE-7760-477C-B5F8-EE3F08D60339}" presName="textRect" presStyleLbl="revTx" presStyleIdx="1" presStyleCnt="3">
        <dgm:presLayoutVars>
          <dgm:chMax val="1"/>
          <dgm:chPref val="1"/>
        </dgm:presLayoutVars>
      </dgm:prSet>
      <dgm:spPr/>
    </dgm:pt>
    <dgm:pt modelId="{BBB6F50E-4B17-4E70-BE3F-E952BDF786DC}" type="pres">
      <dgm:prSet presAssocID="{AC097441-2A0C-4A3E-8405-89561FCD3DA8}" presName="sibTrans" presStyleCnt="0"/>
      <dgm:spPr/>
    </dgm:pt>
    <dgm:pt modelId="{B70A5740-3F7B-4734-BD6B-64D044681F52}" type="pres">
      <dgm:prSet presAssocID="{5B0D8BB8-0053-4BA0-850C-C615D6B97CCB}" presName="compNode" presStyleCnt="0"/>
      <dgm:spPr/>
    </dgm:pt>
    <dgm:pt modelId="{E9411D8C-47CB-42BE-AA60-8D7ADB373157}" type="pres">
      <dgm:prSet presAssocID="{5B0D8BB8-0053-4BA0-850C-C615D6B97CCB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9B469EED-F06E-4288-83B9-34C0219CE282}" type="pres">
      <dgm:prSet presAssocID="{5B0D8BB8-0053-4BA0-850C-C615D6B97CC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260DC62-4347-48A6-B25C-D9F7BAD24494}" type="pres">
      <dgm:prSet presAssocID="{5B0D8BB8-0053-4BA0-850C-C615D6B97CCB}" presName="spaceRect" presStyleCnt="0"/>
      <dgm:spPr/>
    </dgm:pt>
    <dgm:pt modelId="{B1A5E7F8-5E9B-4EF3-8D06-F1461746E472}" type="pres">
      <dgm:prSet presAssocID="{5B0D8BB8-0053-4BA0-850C-C615D6B97CC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D5C6301-F08B-47DE-A335-56B365DD8814}" type="presOf" srcId="{486AAC43-1175-4FB7-BBB5-96E9945B7C63}" destId="{4A543CB9-2E27-43DB-BE34-26CCD45E4CA7}" srcOrd="0" destOrd="0" presId="urn:microsoft.com/office/officeart/2018/5/layout/IconLeafLabelList"/>
    <dgm:cxn modelId="{FA551905-2121-4883-A497-34A560B21A80}" srcId="{486AAC43-1175-4FB7-BBB5-96E9945B7C63}" destId="{DC030721-7BC2-4346-AD7E-76FC26EFB655}" srcOrd="0" destOrd="0" parTransId="{1DD6F8C6-2B37-4476-A778-774308B35572}" sibTransId="{C6DB74A3-E639-4ACB-9615-14CCCC430ACC}"/>
    <dgm:cxn modelId="{37BEA142-D4ED-4E58-898C-3C83D3F3E273}" srcId="{486AAC43-1175-4FB7-BBB5-96E9945B7C63}" destId="{5B0D8BB8-0053-4BA0-850C-C615D6B97CCB}" srcOrd="2" destOrd="0" parTransId="{5A6C7FD4-F0FC-46DE-8E0C-300E8A80CC3D}" sibTransId="{FD464192-4004-445D-BCC9-7B440E376FD2}"/>
    <dgm:cxn modelId="{F1233E66-913D-4B05-98C2-1BF643AA267D}" srcId="{486AAC43-1175-4FB7-BBB5-96E9945B7C63}" destId="{E0EF1ACE-7760-477C-B5F8-EE3F08D60339}" srcOrd="1" destOrd="0" parTransId="{C371797E-2403-4EDE-95EC-FB000A21EFBF}" sibTransId="{AC097441-2A0C-4A3E-8405-89561FCD3DA8}"/>
    <dgm:cxn modelId="{A5047C55-6D0D-4662-B26C-F23473A21480}" type="presOf" srcId="{5B0D8BB8-0053-4BA0-850C-C615D6B97CCB}" destId="{B1A5E7F8-5E9B-4EF3-8D06-F1461746E472}" srcOrd="0" destOrd="0" presId="urn:microsoft.com/office/officeart/2018/5/layout/IconLeafLabelList"/>
    <dgm:cxn modelId="{873D278A-7993-4DD4-9E2A-3CD3EFC9E244}" type="presOf" srcId="{E0EF1ACE-7760-477C-B5F8-EE3F08D60339}" destId="{D1C77805-3A49-40AC-8AE0-6F3C015A1872}" srcOrd="0" destOrd="0" presId="urn:microsoft.com/office/officeart/2018/5/layout/IconLeafLabelList"/>
    <dgm:cxn modelId="{0A9900E2-36AD-4B35-8EDE-9EAC07DF3E25}" type="presOf" srcId="{DC030721-7BC2-4346-AD7E-76FC26EFB655}" destId="{D7396889-955D-43DD-ADD9-BA3D1557B2DC}" srcOrd="0" destOrd="0" presId="urn:microsoft.com/office/officeart/2018/5/layout/IconLeafLabelList"/>
    <dgm:cxn modelId="{A35C0BC4-9CB1-4A28-BAD8-BA79EEF2B8E4}" type="presParOf" srcId="{4A543CB9-2E27-43DB-BE34-26CCD45E4CA7}" destId="{C75ABBD3-23B9-4679-8DE7-0D735551427E}" srcOrd="0" destOrd="0" presId="urn:microsoft.com/office/officeart/2018/5/layout/IconLeafLabelList"/>
    <dgm:cxn modelId="{612B21DB-1999-4158-8857-AA80022C32EB}" type="presParOf" srcId="{C75ABBD3-23B9-4679-8DE7-0D735551427E}" destId="{B4986B45-F87D-4216-AA78-3A2BC4F0E358}" srcOrd="0" destOrd="0" presId="urn:microsoft.com/office/officeart/2018/5/layout/IconLeafLabelList"/>
    <dgm:cxn modelId="{94321409-E885-4C5C-8D00-39459189CD31}" type="presParOf" srcId="{C75ABBD3-23B9-4679-8DE7-0D735551427E}" destId="{15763990-168E-4974-B5A7-5489E993571D}" srcOrd="1" destOrd="0" presId="urn:microsoft.com/office/officeart/2018/5/layout/IconLeafLabelList"/>
    <dgm:cxn modelId="{8984BEFB-CD74-4FCF-B94A-0870E8D06608}" type="presParOf" srcId="{C75ABBD3-23B9-4679-8DE7-0D735551427E}" destId="{86C7B359-79C3-4CC6-AA04-A8EF35F79BE9}" srcOrd="2" destOrd="0" presId="urn:microsoft.com/office/officeart/2018/5/layout/IconLeafLabelList"/>
    <dgm:cxn modelId="{B7902102-95DE-473F-B1A1-061489BC4BE5}" type="presParOf" srcId="{C75ABBD3-23B9-4679-8DE7-0D735551427E}" destId="{D7396889-955D-43DD-ADD9-BA3D1557B2DC}" srcOrd="3" destOrd="0" presId="urn:microsoft.com/office/officeart/2018/5/layout/IconLeafLabelList"/>
    <dgm:cxn modelId="{824B253E-E815-41D2-970F-CA24646F8DFB}" type="presParOf" srcId="{4A543CB9-2E27-43DB-BE34-26CCD45E4CA7}" destId="{44BF8AB7-5220-4392-A4E6-BFE4C146B22C}" srcOrd="1" destOrd="0" presId="urn:microsoft.com/office/officeart/2018/5/layout/IconLeafLabelList"/>
    <dgm:cxn modelId="{D2029EA0-F1A0-4BC5-A80C-837CB6636AB9}" type="presParOf" srcId="{4A543CB9-2E27-43DB-BE34-26CCD45E4CA7}" destId="{554E4F75-06D8-4A9D-86E3-791FE8F71A42}" srcOrd="2" destOrd="0" presId="urn:microsoft.com/office/officeart/2018/5/layout/IconLeafLabelList"/>
    <dgm:cxn modelId="{AFC59742-24FA-4977-98B9-AA314409435D}" type="presParOf" srcId="{554E4F75-06D8-4A9D-86E3-791FE8F71A42}" destId="{2C30BC93-1BFC-4AEB-AE45-4D1B751C418D}" srcOrd="0" destOrd="0" presId="urn:microsoft.com/office/officeart/2018/5/layout/IconLeafLabelList"/>
    <dgm:cxn modelId="{5F6F6715-754B-4B24-B9D9-56FC8D197E47}" type="presParOf" srcId="{554E4F75-06D8-4A9D-86E3-791FE8F71A42}" destId="{1F64C25E-33CA-4C52-ABE2-C55188028BF7}" srcOrd="1" destOrd="0" presId="urn:microsoft.com/office/officeart/2018/5/layout/IconLeafLabelList"/>
    <dgm:cxn modelId="{E79A33AC-47E3-406A-A891-DB493AF0A37F}" type="presParOf" srcId="{554E4F75-06D8-4A9D-86E3-791FE8F71A42}" destId="{5DF11845-D082-4376-B7DA-761CDC810A5E}" srcOrd="2" destOrd="0" presId="urn:microsoft.com/office/officeart/2018/5/layout/IconLeafLabelList"/>
    <dgm:cxn modelId="{D3464854-4A6A-43E2-8488-19E5D40462A9}" type="presParOf" srcId="{554E4F75-06D8-4A9D-86E3-791FE8F71A42}" destId="{D1C77805-3A49-40AC-8AE0-6F3C015A1872}" srcOrd="3" destOrd="0" presId="urn:microsoft.com/office/officeart/2018/5/layout/IconLeafLabelList"/>
    <dgm:cxn modelId="{07D0560F-602D-4D36-85A6-A17D1E13F80C}" type="presParOf" srcId="{4A543CB9-2E27-43DB-BE34-26CCD45E4CA7}" destId="{BBB6F50E-4B17-4E70-BE3F-E952BDF786DC}" srcOrd="3" destOrd="0" presId="urn:microsoft.com/office/officeart/2018/5/layout/IconLeafLabelList"/>
    <dgm:cxn modelId="{BECAFBB1-FE0A-42B1-B8CF-9836F543EAD7}" type="presParOf" srcId="{4A543CB9-2E27-43DB-BE34-26CCD45E4CA7}" destId="{B70A5740-3F7B-4734-BD6B-64D044681F52}" srcOrd="4" destOrd="0" presId="urn:microsoft.com/office/officeart/2018/5/layout/IconLeafLabelList"/>
    <dgm:cxn modelId="{CCA07D3F-79BD-4398-8B3E-BD1E8C0FB1A6}" type="presParOf" srcId="{B70A5740-3F7B-4734-BD6B-64D044681F52}" destId="{E9411D8C-47CB-42BE-AA60-8D7ADB373157}" srcOrd="0" destOrd="0" presId="urn:microsoft.com/office/officeart/2018/5/layout/IconLeafLabelList"/>
    <dgm:cxn modelId="{31FC726A-1324-47CC-9E68-1FD457582BCC}" type="presParOf" srcId="{B70A5740-3F7B-4734-BD6B-64D044681F52}" destId="{9B469EED-F06E-4288-83B9-34C0219CE282}" srcOrd="1" destOrd="0" presId="urn:microsoft.com/office/officeart/2018/5/layout/IconLeafLabelList"/>
    <dgm:cxn modelId="{537E79E8-67A5-4771-AF23-3DFFBC220F57}" type="presParOf" srcId="{B70A5740-3F7B-4734-BD6B-64D044681F52}" destId="{1260DC62-4347-48A6-B25C-D9F7BAD24494}" srcOrd="2" destOrd="0" presId="urn:microsoft.com/office/officeart/2018/5/layout/IconLeafLabelList"/>
    <dgm:cxn modelId="{04558CE1-C102-41FB-BFA2-378277A576B2}" type="presParOf" srcId="{B70A5740-3F7B-4734-BD6B-64D044681F52}" destId="{B1A5E7F8-5E9B-4EF3-8D06-F1461746E472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9484B0F-475F-43F4-833C-8B7FCD9A7DE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09DADAA-2D76-4068-B454-B771B4B89C55}">
      <dgm:prSet/>
      <dgm:spPr/>
      <dgm:t>
        <a:bodyPr/>
        <a:lstStyle/>
        <a:p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Schwaber, K., &amp; Sutherland, J. (2020). </a:t>
          </a:r>
          <a:r>
            <a:rPr lang="en-US" b="0" i="1" baseline="0" dirty="0">
              <a:solidFill>
                <a:schemeClr val="bg2">
                  <a:lumMod val="50000"/>
                </a:schemeClr>
              </a:solidFill>
            </a:rPr>
            <a:t>The Scrum Guide</a:t>
          </a:r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. </a:t>
          </a:r>
          <a:r>
            <a:rPr lang="en-US" b="0" i="0" baseline="0" dirty="0">
              <a:solidFill>
                <a:schemeClr val="bg2">
                  <a:lumMod val="50000"/>
                </a:schemeClr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https://scrumguides.org</a:t>
          </a:r>
          <a:endParaRPr lang="en-US" dirty="0">
            <a:solidFill>
              <a:schemeClr val="bg2">
                <a:lumMod val="50000"/>
              </a:schemeClr>
            </a:solidFill>
          </a:endParaRPr>
        </a:p>
      </dgm:t>
    </dgm:pt>
    <dgm:pt modelId="{58F75E42-27A5-4F99-825A-82933CA743EC}" type="parTrans" cxnId="{CA2A5EA4-EA97-4BB8-A9FA-2A3A0BCE7EAA}">
      <dgm:prSet/>
      <dgm:spPr/>
      <dgm:t>
        <a:bodyPr/>
        <a:lstStyle/>
        <a:p>
          <a:endParaRPr lang="en-US"/>
        </a:p>
      </dgm:t>
    </dgm:pt>
    <dgm:pt modelId="{C33098B7-8852-492B-8880-F752C97D22D9}" type="sibTrans" cxnId="{CA2A5EA4-EA97-4BB8-A9FA-2A3A0BCE7EAA}">
      <dgm:prSet/>
      <dgm:spPr/>
      <dgm:t>
        <a:bodyPr/>
        <a:lstStyle/>
        <a:p>
          <a:endParaRPr lang="en-US"/>
        </a:p>
      </dgm:t>
    </dgm:pt>
    <dgm:pt modelId="{F43E417C-3ACD-439E-9AAC-FB977044EA09}">
      <dgm:prSet/>
      <dgm:spPr/>
      <dgm:t>
        <a:bodyPr/>
        <a:lstStyle/>
        <a:p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Project Management Institute. (2024). </a:t>
          </a:r>
          <a:r>
            <a:rPr lang="en-US" b="0" i="1" baseline="0" dirty="0">
              <a:solidFill>
                <a:schemeClr val="bg2">
                  <a:lumMod val="50000"/>
                </a:schemeClr>
              </a:solidFill>
            </a:rPr>
            <a:t>Pulse of the profession—Future of project work</a:t>
          </a:r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. https://www.pmi.org</a:t>
          </a:r>
          <a:endParaRPr lang="en-US" dirty="0">
            <a:solidFill>
              <a:schemeClr val="bg2">
                <a:lumMod val="50000"/>
              </a:schemeClr>
            </a:solidFill>
          </a:endParaRPr>
        </a:p>
      </dgm:t>
    </dgm:pt>
    <dgm:pt modelId="{C1B86524-68B0-426A-A029-FEBC1AEB9F4F}" type="parTrans" cxnId="{6C935687-A539-4EDC-9814-02324BBD3E6B}">
      <dgm:prSet/>
      <dgm:spPr/>
      <dgm:t>
        <a:bodyPr/>
        <a:lstStyle/>
        <a:p>
          <a:endParaRPr lang="en-US"/>
        </a:p>
      </dgm:t>
    </dgm:pt>
    <dgm:pt modelId="{5A4B7ED8-F365-4E62-A1A6-488FDD630EB2}" type="sibTrans" cxnId="{6C935687-A539-4EDC-9814-02324BBD3E6B}">
      <dgm:prSet/>
      <dgm:spPr/>
      <dgm:t>
        <a:bodyPr/>
        <a:lstStyle/>
        <a:p>
          <a:endParaRPr lang="en-US"/>
        </a:p>
      </dgm:t>
    </dgm:pt>
    <dgm:pt modelId="{32ADA62B-61E0-4A79-AAC5-DE5A44B16BBC}">
      <dgm:prSet/>
      <dgm:spPr/>
      <dgm:t>
        <a:bodyPr/>
        <a:lstStyle/>
        <a:p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Nieto-Rodriguez, A. (2023). It’s time to end the battle between Waterfall and Agile. </a:t>
          </a:r>
          <a:r>
            <a:rPr lang="en-US" b="0" i="1" baseline="0" dirty="0">
              <a:solidFill>
                <a:schemeClr val="bg2">
                  <a:lumMod val="50000"/>
                </a:schemeClr>
              </a:solidFill>
            </a:rPr>
            <a:t>Harvard Business Review</a:t>
          </a:r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. </a:t>
          </a:r>
          <a:r>
            <a:rPr lang="en-US" b="0" i="0" baseline="0" dirty="0">
              <a:solidFill>
                <a:schemeClr val="bg2">
                  <a:lumMod val="50000"/>
                </a:schemeClr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https://hbr.org</a:t>
          </a:r>
          <a:endParaRPr lang="en-US" dirty="0">
            <a:solidFill>
              <a:schemeClr val="bg2">
                <a:lumMod val="50000"/>
              </a:schemeClr>
            </a:solidFill>
          </a:endParaRPr>
        </a:p>
      </dgm:t>
    </dgm:pt>
    <dgm:pt modelId="{0D9365CA-53F3-439D-8C64-F1F655D439F6}" type="parTrans" cxnId="{62D3C1D9-2DCA-438C-9CD7-07EA448EB7B6}">
      <dgm:prSet/>
      <dgm:spPr/>
      <dgm:t>
        <a:bodyPr/>
        <a:lstStyle/>
        <a:p>
          <a:endParaRPr lang="en-US"/>
        </a:p>
      </dgm:t>
    </dgm:pt>
    <dgm:pt modelId="{983814AD-1521-42BA-91A7-EDED7E2E45F0}" type="sibTrans" cxnId="{62D3C1D9-2DCA-438C-9CD7-07EA448EB7B6}">
      <dgm:prSet/>
      <dgm:spPr/>
      <dgm:t>
        <a:bodyPr/>
        <a:lstStyle/>
        <a:p>
          <a:endParaRPr lang="en-US"/>
        </a:p>
      </dgm:t>
    </dgm:pt>
    <dgm:pt modelId="{51EFD28C-AB4E-49A2-8344-4B9369453AE6}">
      <dgm:prSet/>
      <dgm:spPr/>
      <dgm:t>
        <a:bodyPr/>
        <a:lstStyle/>
        <a:p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Atlassian. (n.d.). </a:t>
          </a:r>
          <a:r>
            <a:rPr lang="en-US" b="0" i="1" baseline="0" dirty="0">
              <a:solidFill>
                <a:schemeClr val="bg2">
                  <a:lumMod val="50000"/>
                </a:schemeClr>
              </a:solidFill>
            </a:rPr>
            <a:t>What is Scrum?</a:t>
          </a:r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 Agile Coach. https://www.atlassian.com/agile/scrum</a:t>
          </a:r>
          <a:endParaRPr lang="en-US" dirty="0">
            <a:solidFill>
              <a:schemeClr val="bg2">
                <a:lumMod val="50000"/>
              </a:schemeClr>
            </a:solidFill>
          </a:endParaRPr>
        </a:p>
      </dgm:t>
    </dgm:pt>
    <dgm:pt modelId="{2E65FEA1-6011-4651-8615-DC2311F5032A}" type="parTrans" cxnId="{EBBC3474-1795-457F-8223-9CAB0C0FB115}">
      <dgm:prSet/>
      <dgm:spPr/>
      <dgm:t>
        <a:bodyPr/>
        <a:lstStyle/>
        <a:p>
          <a:endParaRPr lang="en-US"/>
        </a:p>
      </dgm:t>
    </dgm:pt>
    <dgm:pt modelId="{A2AB268A-507B-4F79-8267-AC3B2DF96F43}" type="sibTrans" cxnId="{EBBC3474-1795-457F-8223-9CAB0C0FB115}">
      <dgm:prSet/>
      <dgm:spPr/>
      <dgm:t>
        <a:bodyPr/>
        <a:lstStyle/>
        <a:p>
          <a:endParaRPr lang="en-US"/>
        </a:p>
      </dgm:t>
    </dgm:pt>
    <dgm:pt modelId="{99AA2F01-3995-4BA7-8437-0A7366E39BB5}">
      <dgm:prSet/>
      <dgm:spPr/>
      <dgm:t>
        <a:bodyPr/>
        <a:lstStyle/>
        <a:p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Agile Alliance. (n.d.). </a:t>
          </a:r>
          <a:r>
            <a:rPr lang="en-US" b="0" i="1" baseline="0" dirty="0">
              <a:solidFill>
                <a:schemeClr val="bg2">
                  <a:lumMod val="50000"/>
                </a:schemeClr>
              </a:solidFill>
            </a:rPr>
            <a:t>Agile 101</a:t>
          </a:r>
          <a:r>
            <a:rPr lang="en-US" b="0" i="0" baseline="0" dirty="0">
              <a:solidFill>
                <a:schemeClr val="bg2">
                  <a:lumMod val="50000"/>
                </a:schemeClr>
              </a:solidFill>
            </a:rPr>
            <a:t>. https://www.agilealliance.org</a:t>
          </a:r>
          <a:endParaRPr lang="en-US" dirty="0">
            <a:solidFill>
              <a:schemeClr val="bg2">
                <a:lumMod val="50000"/>
              </a:schemeClr>
            </a:solidFill>
          </a:endParaRPr>
        </a:p>
      </dgm:t>
    </dgm:pt>
    <dgm:pt modelId="{F5508F70-49F3-4719-BB1F-7A335E2C251F}" type="parTrans" cxnId="{FC461B2C-65F8-4044-8341-38051C780180}">
      <dgm:prSet/>
      <dgm:spPr/>
      <dgm:t>
        <a:bodyPr/>
        <a:lstStyle/>
        <a:p>
          <a:endParaRPr lang="en-US"/>
        </a:p>
      </dgm:t>
    </dgm:pt>
    <dgm:pt modelId="{41CA0A2D-90DA-49D3-8FDA-9A55B0F96CF4}" type="sibTrans" cxnId="{FC461B2C-65F8-4044-8341-38051C780180}">
      <dgm:prSet/>
      <dgm:spPr/>
      <dgm:t>
        <a:bodyPr/>
        <a:lstStyle/>
        <a:p>
          <a:endParaRPr lang="en-US"/>
        </a:p>
      </dgm:t>
    </dgm:pt>
    <dgm:pt modelId="{14A10B82-6C9D-4DF7-8F36-B5F2750AC4C5}" type="pres">
      <dgm:prSet presAssocID="{59484B0F-475F-43F4-833C-8B7FCD9A7DE7}" presName="vert0" presStyleCnt="0">
        <dgm:presLayoutVars>
          <dgm:dir/>
          <dgm:animOne val="branch"/>
          <dgm:animLvl val="lvl"/>
        </dgm:presLayoutVars>
      </dgm:prSet>
      <dgm:spPr/>
    </dgm:pt>
    <dgm:pt modelId="{2E100CAE-12AF-4589-8DF3-D07DD01CC180}" type="pres">
      <dgm:prSet presAssocID="{D09DADAA-2D76-4068-B454-B771B4B89C55}" presName="thickLine" presStyleLbl="alignNode1" presStyleIdx="0" presStyleCnt="5"/>
      <dgm:spPr/>
    </dgm:pt>
    <dgm:pt modelId="{3AE270A8-AAF7-47DE-B40B-40B0F9BB9AFB}" type="pres">
      <dgm:prSet presAssocID="{D09DADAA-2D76-4068-B454-B771B4B89C55}" presName="horz1" presStyleCnt="0"/>
      <dgm:spPr/>
    </dgm:pt>
    <dgm:pt modelId="{CA6D7DA3-5656-446E-BFD3-3912C4D950BE}" type="pres">
      <dgm:prSet presAssocID="{D09DADAA-2D76-4068-B454-B771B4B89C55}" presName="tx1" presStyleLbl="revTx" presStyleIdx="0" presStyleCnt="5"/>
      <dgm:spPr/>
    </dgm:pt>
    <dgm:pt modelId="{5F1B6341-BACA-47DC-BF4A-EAD4753876A2}" type="pres">
      <dgm:prSet presAssocID="{D09DADAA-2D76-4068-B454-B771B4B89C55}" presName="vert1" presStyleCnt="0"/>
      <dgm:spPr/>
    </dgm:pt>
    <dgm:pt modelId="{2539E175-BC55-48A7-8FC7-0F3885C1CCC6}" type="pres">
      <dgm:prSet presAssocID="{F43E417C-3ACD-439E-9AAC-FB977044EA09}" presName="thickLine" presStyleLbl="alignNode1" presStyleIdx="1" presStyleCnt="5"/>
      <dgm:spPr/>
    </dgm:pt>
    <dgm:pt modelId="{74EE1BFF-4ECF-471C-AF64-2AB278D6FB87}" type="pres">
      <dgm:prSet presAssocID="{F43E417C-3ACD-439E-9AAC-FB977044EA09}" presName="horz1" presStyleCnt="0"/>
      <dgm:spPr/>
    </dgm:pt>
    <dgm:pt modelId="{69D4ECD4-F8E2-4B9D-9D7E-5A916F68DC0E}" type="pres">
      <dgm:prSet presAssocID="{F43E417C-3ACD-439E-9AAC-FB977044EA09}" presName="tx1" presStyleLbl="revTx" presStyleIdx="1" presStyleCnt="5"/>
      <dgm:spPr/>
    </dgm:pt>
    <dgm:pt modelId="{48A60F00-37E4-4D83-89F0-8CE1ECC0305E}" type="pres">
      <dgm:prSet presAssocID="{F43E417C-3ACD-439E-9AAC-FB977044EA09}" presName="vert1" presStyleCnt="0"/>
      <dgm:spPr/>
    </dgm:pt>
    <dgm:pt modelId="{4AD7E709-7B2B-4039-8131-EDEFD41C6EEF}" type="pres">
      <dgm:prSet presAssocID="{32ADA62B-61E0-4A79-AAC5-DE5A44B16BBC}" presName="thickLine" presStyleLbl="alignNode1" presStyleIdx="2" presStyleCnt="5"/>
      <dgm:spPr/>
    </dgm:pt>
    <dgm:pt modelId="{6BBE3127-19A2-45E5-BBF0-BFD1C3A1060C}" type="pres">
      <dgm:prSet presAssocID="{32ADA62B-61E0-4A79-AAC5-DE5A44B16BBC}" presName="horz1" presStyleCnt="0"/>
      <dgm:spPr/>
    </dgm:pt>
    <dgm:pt modelId="{EC654D27-ACA5-471C-BD2A-A6E57810004A}" type="pres">
      <dgm:prSet presAssocID="{32ADA62B-61E0-4A79-AAC5-DE5A44B16BBC}" presName="tx1" presStyleLbl="revTx" presStyleIdx="2" presStyleCnt="5"/>
      <dgm:spPr/>
    </dgm:pt>
    <dgm:pt modelId="{3C2373A4-A693-4AFA-820B-ED776590A25A}" type="pres">
      <dgm:prSet presAssocID="{32ADA62B-61E0-4A79-AAC5-DE5A44B16BBC}" presName="vert1" presStyleCnt="0"/>
      <dgm:spPr/>
    </dgm:pt>
    <dgm:pt modelId="{483C0BD4-D1EE-4D12-8492-B1ECB199CBE5}" type="pres">
      <dgm:prSet presAssocID="{51EFD28C-AB4E-49A2-8344-4B9369453AE6}" presName="thickLine" presStyleLbl="alignNode1" presStyleIdx="3" presStyleCnt="5"/>
      <dgm:spPr/>
    </dgm:pt>
    <dgm:pt modelId="{A2783697-64E1-439C-B89D-827F695B187D}" type="pres">
      <dgm:prSet presAssocID="{51EFD28C-AB4E-49A2-8344-4B9369453AE6}" presName="horz1" presStyleCnt="0"/>
      <dgm:spPr/>
    </dgm:pt>
    <dgm:pt modelId="{9A5F227E-8E58-483B-B9B0-6DF046ACE3BF}" type="pres">
      <dgm:prSet presAssocID="{51EFD28C-AB4E-49A2-8344-4B9369453AE6}" presName="tx1" presStyleLbl="revTx" presStyleIdx="3" presStyleCnt="5"/>
      <dgm:spPr/>
    </dgm:pt>
    <dgm:pt modelId="{7AF76363-9EFB-4A79-9887-19755AA7EE45}" type="pres">
      <dgm:prSet presAssocID="{51EFD28C-AB4E-49A2-8344-4B9369453AE6}" presName="vert1" presStyleCnt="0"/>
      <dgm:spPr/>
    </dgm:pt>
    <dgm:pt modelId="{78FFE64B-B03D-411A-B5EC-3F4B2601CC43}" type="pres">
      <dgm:prSet presAssocID="{99AA2F01-3995-4BA7-8437-0A7366E39BB5}" presName="thickLine" presStyleLbl="alignNode1" presStyleIdx="4" presStyleCnt="5"/>
      <dgm:spPr/>
    </dgm:pt>
    <dgm:pt modelId="{D8D1B302-D0D3-4549-A9E0-ED0B34387794}" type="pres">
      <dgm:prSet presAssocID="{99AA2F01-3995-4BA7-8437-0A7366E39BB5}" presName="horz1" presStyleCnt="0"/>
      <dgm:spPr/>
    </dgm:pt>
    <dgm:pt modelId="{FC8515B2-0009-4C14-B27F-2F88102F0F94}" type="pres">
      <dgm:prSet presAssocID="{99AA2F01-3995-4BA7-8437-0A7366E39BB5}" presName="tx1" presStyleLbl="revTx" presStyleIdx="4" presStyleCnt="5"/>
      <dgm:spPr/>
    </dgm:pt>
    <dgm:pt modelId="{8D9EA2EB-8B25-4FF1-A0E3-AD98F8212321}" type="pres">
      <dgm:prSet presAssocID="{99AA2F01-3995-4BA7-8437-0A7366E39BB5}" presName="vert1" presStyleCnt="0"/>
      <dgm:spPr/>
    </dgm:pt>
  </dgm:ptLst>
  <dgm:cxnLst>
    <dgm:cxn modelId="{63DA8407-45D0-4CF5-AE07-5B7098FE405F}" type="presOf" srcId="{99AA2F01-3995-4BA7-8437-0A7366E39BB5}" destId="{FC8515B2-0009-4C14-B27F-2F88102F0F94}" srcOrd="0" destOrd="0" presId="urn:microsoft.com/office/officeart/2008/layout/LinedList"/>
    <dgm:cxn modelId="{FC461B2C-65F8-4044-8341-38051C780180}" srcId="{59484B0F-475F-43F4-833C-8B7FCD9A7DE7}" destId="{99AA2F01-3995-4BA7-8437-0A7366E39BB5}" srcOrd="4" destOrd="0" parTransId="{F5508F70-49F3-4719-BB1F-7A335E2C251F}" sibTransId="{41CA0A2D-90DA-49D3-8FDA-9A55B0F96CF4}"/>
    <dgm:cxn modelId="{79FED864-C249-4096-85EE-D697C94FF9B9}" type="presOf" srcId="{D09DADAA-2D76-4068-B454-B771B4B89C55}" destId="{CA6D7DA3-5656-446E-BFD3-3912C4D950BE}" srcOrd="0" destOrd="0" presId="urn:microsoft.com/office/officeart/2008/layout/LinedList"/>
    <dgm:cxn modelId="{EBBC3474-1795-457F-8223-9CAB0C0FB115}" srcId="{59484B0F-475F-43F4-833C-8B7FCD9A7DE7}" destId="{51EFD28C-AB4E-49A2-8344-4B9369453AE6}" srcOrd="3" destOrd="0" parTransId="{2E65FEA1-6011-4651-8615-DC2311F5032A}" sibTransId="{A2AB268A-507B-4F79-8267-AC3B2DF96F43}"/>
    <dgm:cxn modelId="{B32A9D77-8E02-40D1-ACF6-F086AA917463}" type="presOf" srcId="{51EFD28C-AB4E-49A2-8344-4B9369453AE6}" destId="{9A5F227E-8E58-483B-B9B0-6DF046ACE3BF}" srcOrd="0" destOrd="0" presId="urn:microsoft.com/office/officeart/2008/layout/LinedList"/>
    <dgm:cxn modelId="{6C935687-A539-4EDC-9814-02324BBD3E6B}" srcId="{59484B0F-475F-43F4-833C-8B7FCD9A7DE7}" destId="{F43E417C-3ACD-439E-9AAC-FB977044EA09}" srcOrd="1" destOrd="0" parTransId="{C1B86524-68B0-426A-A029-FEBC1AEB9F4F}" sibTransId="{5A4B7ED8-F365-4E62-A1A6-488FDD630EB2}"/>
    <dgm:cxn modelId="{1C92D490-10AA-4475-BE99-91403EB5D167}" type="presOf" srcId="{F43E417C-3ACD-439E-9AAC-FB977044EA09}" destId="{69D4ECD4-F8E2-4B9D-9D7E-5A916F68DC0E}" srcOrd="0" destOrd="0" presId="urn:microsoft.com/office/officeart/2008/layout/LinedList"/>
    <dgm:cxn modelId="{0F052691-C4CA-4505-90B2-C7F989808BD9}" type="presOf" srcId="{59484B0F-475F-43F4-833C-8B7FCD9A7DE7}" destId="{14A10B82-6C9D-4DF7-8F36-B5F2750AC4C5}" srcOrd="0" destOrd="0" presId="urn:microsoft.com/office/officeart/2008/layout/LinedList"/>
    <dgm:cxn modelId="{CA2A5EA4-EA97-4BB8-A9FA-2A3A0BCE7EAA}" srcId="{59484B0F-475F-43F4-833C-8B7FCD9A7DE7}" destId="{D09DADAA-2D76-4068-B454-B771B4B89C55}" srcOrd="0" destOrd="0" parTransId="{58F75E42-27A5-4F99-825A-82933CA743EC}" sibTransId="{C33098B7-8852-492B-8880-F752C97D22D9}"/>
    <dgm:cxn modelId="{72E84ED5-F96C-4220-AE6D-326001B15AEF}" type="presOf" srcId="{32ADA62B-61E0-4A79-AAC5-DE5A44B16BBC}" destId="{EC654D27-ACA5-471C-BD2A-A6E57810004A}" srcOrd="0" destOrd="0" presId="urn:microsoft.com/office/officeart/2008/layout/LinedList"/>
    <dgm:cxn modelId="{62D3C1D9-2DCA-438C-9CD7-07EA448EB7B6}" srcId="{59484B0F-475F-43F4-833C-8B7FCD9A7DE7}" destId="{32ADA62B-61E0-4A79-AAC5-DE5A44B16BBC}" srcOrd="2" destOrd="0" parTransId="{0D9365CA-53F3-439D-8C64-F1F655D439F6}" sibTransId="{983814AD-1521-42BA-91A7-EDED7E2E45F0}"/>
    <dgm:cxn modelId="{F833AA76-D4E5-4CF8-A475-39B57EE83247}" type="presParOf" srcId="{14A10B82-6C9D-4DF7-8F36-B5F2750AC4C5}" destId="{2E100CAE-12AF-4589-8DF3-D07DD01CC180}" srcOrd="0" destOrd="0" presId="urn:microsoft.com/office/officeart/2008/layout/LinedList"/>
    <dgm:cxn modelId="{6FC5A128-4679-48AB-B0A5-F8CBBF4321E6}" type="presParOf" srcId="{14A10B82-6C9D-4DF7-8F36-B5F2750AC4C5}" destId="{3AE270A8-AAF7-47DE-B40B-40B0F9BB9AFB}" srcOrd="1" destOrd="0" presId="urn:microsoft.com/office/officeart/2008/layout/LinedList"/>
    <dgm:cxn modelId="{F1F7E2AC-B369-4119-A8BE-AC804745F34E}" type="presParOf" srcId="{3AE270A8-AAF7-47DE-B40B-40B0F9BB9AFB}" destId="{CA6D7DA3-5656-446E-BFD3-3912C4D950BE}" srcOrd="0" destOrd="0" presId="urn:microsoft.com/office/officeart/2008/layout/LinedList"/>
    <dgm:cxn modelId="{8CB1A909-0738-48A7-9AEC-541A362B5620}" type="presParOf" srcId="{3AE270A8-AAF7-47DE-B40B-40B0F9BB9AFB}" destId="{5F1B6341-BACA-47DC-BF4A-EAD4753876A2}" srcOrd="1" destOrd="0" presId="urn:microsoft.com/office/officeart/2008/layout/LinedList"/>
    <dgm:cxn modelId="{74AB2C5A-2AF2-4009-9374-FC9BD79FEA61}" type="presParOf" srcId="{14A10B82-6C9D-4DF7-8F36-B5F2750AC4C5}" destId="{2539E175-BC55-48A7-8FC7-0F3885C1CCC6}" srcOrd="2" destOrd="0" presId="urn:microsoft.com/office/officeart/2008/layout/LinedList"/>
    <dgm:cxn modelId="{7E9A3642-0187-4755-808E-DF7323C4AA65}" type="presParOf" srcId="{14A10B82-6C9D-4DF7-8F36-B5F2750AC4C5}" destId="{74EE1BFF-4ECF-471C-AF64-2AB278D6FB87}" srcOrd="3" destOrd="0" presId="urn:microsoft.com/office/officeart/2008/layout/LinedList"/>
    <dgm:cxn modelId="{C548A7D0-CB69-4231-80B0-C4DA76B98267}" type="presParOf" srcId="{74EE1BFF-4ECF-471C-AF64-2AB278D6FB87}" destId="{69D4ECD4-F8E2-4B9D-9D7E-5A916F68DC0E}" srcOrd="0" destOrd="0" presId="urn:microsoft.com/office/officeart/2008/layout/LinedList"/>
    <dgm:cxn modelId="{A8DFAF6B-360D-4847-A6AD-A96F9ED762C3}" type="presParOf" srcId="{74EE1BFF-4ECF-471C-AF64-2AB278D6FB87}" destId="{48A60F00-37E4-4D83-89F0-8CE1ECC0305E}" srcOrd="1" destOrd="0" presId="urn:microsoft.com/office/officeart/2008/layout/LinedList"/>
    <dgm:cxn modelId="{D581ECB4-FD0D-4AC1-8088-6747874B4B6D}" type="presParOf" srcId="{14A10B82-6C9D-4DF7-8F36-B5F2750AC4C5}" destId="{4AD7E709-7B2B-4039-8131-EDEFD41C6EEF}" srcOrd="4" destOrd="0" presId="urn:microsoft.com/office/officeart/2008/layout/LinedList"/>
    <dgm:cxn modelId="{0584C0F5-E4DE-4A57-B0AD-97373D782BA6}" type="presParOf" srcId="{14A10B82-6C9D-4DF7-8F36-B5F2750AC4C5}" destId="{6BBE3127-19A2-45E5-BBF0-BFD1C3A1060C}" srcOrd="5" destOrd="0" presId="urn:microsoft.com/office/officeart/2008/layout/LinedList"/>
    <dgm:cxn modelId="{4C30F115-F613-4526-8A77-41321DC270DE}" type="presParOf" srcId="{6BBE3127-19A2-45E5-BBF0-BFD1C3A1060C}" destId="{EC654D27-ACA5-471C-BD2A-A6E57810004A}" srcOrd="0" destOrd="0" presId="urn:microsoft.com/office/officeart/2008/layout/LinedList"/>
    <dgm:cxn modelId="{D74383D4-C771-4D25-9979-AA10B7DD91DB}" type="presParOf" srcId="{6BBE3127-19A2-45E5-BBF0-BFD1C3A1060C}" destId="{3C2373A4-A693-4AFA-820B-ED776590A25A}" srcOrd="1" destOrd="0" presId="urn:microsoft.com/office/officeart/2008/layout/LinedList"/>
    <dgm:cxn modelId="{DD9FEB73-9310-4D37-9AFB-290CECF1CA73}" type="presParOf" srcId="{14A10B82-6C9D-4DF7-8F36-B5F2750AC4C5}" destId="{483C0BD4-D1EE-4D12-8492-B1ECB199CBE5}" srcOrd="6" destOrd="0" presId="urn:microsoft.com/office/officeart/2008/layout/LinedList"/>
    <dgm:cxn modelId="{CA317C3C-71A1-449A-ACCA-78758CFBACCA}" type="presParOf" srcId="{14A10B82-6C9D-4DF7-8F36-B5F2750AC4C5}" destId="{A2783697-64E1-439C-B89D-827F695B187D}" srcOrd="7" destOrd="0" presId="urn:microsoft.com/office/officeart/2008/layout/LinedList"/>
    <dgm:cxn modelId="{7B4D3467-0269-4245-8CB7-8AE702474A9C}" type="presParOf" srcId="{A2783697-64E1-439C-B89D-827F695B187D}" destId="{9A5F227E-8E58-483B-B9B0-6DF046ACE3BF}" srcOrd="0" destOrd="0" presId="urn:microsoft.com/office/officeart/2008/layout/LinedList"/>
    <dgm:cxn modelId="{489DCDF8-BAD6-40B5-95F9-15FAF2A245FF}" type="presParOf" srcId="{A2783697-64E1-439C-B89D-827F695B187D}" destId="{7AF76363-9EFB-4A79-9887-19755AA7EE45}" srcOrd="1" destOrd="0" presId="urn:microsoft.com/office/officeart/2008/layout/LinedList"/>
    <dgm:cxn modelId="{AF2CF5E9-D968-498B-82B0-887D08340612}" type="presParOf" srcId="{14A10B82-6C9D-4DF7-8F36-B5F2750AC4C5}" destId="{78FFE64B-B03D-411A-B5EC-3F4B2601CC43}" srcOrd="8" destOrd="0" presId="urn:microsoft.com/office/officeart/2008/layout/LinedList"/>
    <dgm:cxn modelId="{23CE9AE7-1B8E-4C05-A05F-B7927231AC47}" type="presParOf" srcId="{14A10B82-6C9D-4DF7-8F36-B5F2750AC4C5}" destId="{D8D1B302-D0D3-4549-A9E0-ED0B34387794}" srcOrd="9" destOrd="0" presId="urn:microsoft.com/office/officeart/2008/layout/LinedList"/>
    <dgm:cxn modelId="{997D5974-4ECE-401B-9987-B8D60D6A9632}" type="presParOf" srcId="{D8D1B302-D0D3-4549-A9E0-ED0B34387794}" destId="{FC8515B2-0009-4C14-B27F-2F88102F0F94}" srcOrd="0" destOrd="0" presId="urn:microsoft.com/office/officeart/2008/layout/LinedList"/>
    <dgm:cxn modelId="{254BA7CA-9313-4134-93E4-97E0EBCC66E7}" type="presParOf" srcId="{D8D1B302-D0D3-4549-A9E0-ED0B34387794}" destId="{8D9EA2EB-8B25-4FF1-A0E3-AD98F821232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AEF3EC-64DC-4D4B-AE0A-FF0E0722D236}">
      <dsp:nvSpPr>
        <dsp:cNvPr id="0" name=""/>
        <dsp:cNvSpPr/>
      </dsp:nvSpPr>
      <dsp:spPr>
        <a:xfrm>
          <a:off x="0" y="386932"/>
          <a:ext cx="2765226" cy="165913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bg2">
                  <a:lumMod val="50000"/>
                </a:schemeClr>
              </a:solidFill>
            </a:rPr>
            <a:t>Waterfall: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 Linear phases; requirements locked early; testing occurs late.</a:t>
          </a:r>
        </a:p>
      </dsp:txBody>
      <dsp:txXfrm>
        <a:off x="0" y="386932"/>
        <a:ext cx="2765226" cy="1659135"/>
      </dsp:txXfrm>
    </dsp:sp>
    <dsp:sp modelId="{9BD8F90C-A064-486B-8A00-FF643B7391D6}">
      <dsp:nvSpPr>
        <dsp:cNvPr id="0" name=""/>
        <dsp:cNvSpPr/>
      </dsp:nvSpPr>
      <dsp:spPr>
        <a:xfrm>
          <a:off x="5937327" y="386932"/>
          <a:ext cx="2765226" cy="165913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bg2">
                  <a:lumMod val="50000"/>
                </a:schemeClr>
              </a:solidFill>
            </a:rPr>
            <a:t>Agile (Scrum):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 Iterative sprints; continuous feedback; working software delivered early.</a:t>
          </a:r>
        </a:p>
      </dsp:txBody>
      <dsp:txXfrm>
        <a:off x="5937327" y="386932"/>
        <a:ext cx="2765226" cy="1659135"/>
      </dsp:txXfrm>
    </dsp:sp>
    <dsp:sp modelId="{2A3D59C6-C3AA-467E-BE98-B15CDA47D39F}">
      <dsp:nvSpPr>
        <dsp:cNvPr id="0" name=""/>
        <dsp:cNvSpPr/>
      </dsp:nvSpPr>
      <dsp:spPr>
        <a:xfrm>
          <a:off x="66669" y="2652955"/>
          <a:ext cx="2765226" cy="165915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bg2">
                  <a:lumMod val="50000"/>
                </a:schemeClr>
              </a:solidFill>
            </a:rPr>
            <a:t>Waterfall: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 Change is costly and often resisted.</a:t>
          </a:r>
        </a:p>
      </dsp:txBody>
      <dsp:txXfrm>
        <a:off x="66669" y="2652955"/>
        <a:ext cx="2765226" cy="1659152"/>
      </dsp:txXfrm>
    </dsp:sp>
    <dsp:sp modelId="{F1108006-F466-4C66-893E-BA338C77902E}">
      <dsp:nvSpPr>
        <dsp:cNvPr id="0" name=""/>
        <dsp:cNvSpPr/>
      </dsp:nvSpPr>
      <dsp:spPr>
        <a:xfrm>
          <a:off x="5930995" y="2667699"/>
          <a:ext cx="2765226" cy="165913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bg2">
                  <a:lumMod val="50000"/>
                </a:schemeClr>
              </a:solidFill>
            </a:rPr>
            <a:t>Agile: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 Embraces change and adapts quickly to stakeholder needs.</a:t>
          </a:r>
        </a:p>
      </dsp:txBody>
      <dsp:txXfrm>
        <a:off x="5930995" y="2667699"/>
        <a:ext cx="2765226" cy="1659135"/>
      </dsp:txXfrm>
    </dsp:sp>
    <dsp:sp modelId="{4F1B8D80-04B7-46E3-BD90-D4D3E2F6172E}">
      <dsp:nvSpPr>
        <dsp:cNvPr id="0" name=""/>
        <dsp:cNvSpPr/>
      </dsp:nvSpPr>
      <dsp:spPr>
        <a:xfrm>
          <a:off x="2979946" y="1729972"/>
          <a:ext cx="2765226" cy="165913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bg2">
                  <a:lumMod val="50000"/>
                </a:schemeClr>
              </a:solidFill>
            </a:rPr>
            <a:t>Hybrid:</a:t>
          </a:r>
          <a:r>
            <a:rPr lang="en-US" sz="2100" kern="1200" dirty="0">
              <a:solidFill>
                <a:schemeClr val="bg2">
                  <a:lumMod val="50000"/>
                </a:schemeClr>
              </a:solidFill>
            </a:rPr>
            <a:t> Many organizations mix approaches depending on project context (PMI, 2024).</a:t>
          </a:r>
        </a:p>
      </dsp:txBody>
      <dsp:txXfrm>
        <a:off x="2979946" y="1729972"/>
        <a:ext cx="2765226" cy="16591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34B1F3-DE10-40B9-8D5A-D218831586A9}">
      <dsp:nvSpPr>
        <dsp:cNvPr id="0" name=""/>
        <dsp:cNvSpPr/>
      </dsp:nvSpPr>
      <dsp:spPr>
        <a:xfrm>
          <a:off x="0" y="459304"/>
          <a:ext cx="4466744" cy="4466744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CF54D57-E163-4883-90ED-9FB051E88E75}">
      <dsp:nvSpPr>
        <dsp:cNvPr id="0" name=""/>
        <dsp:cNvSpPr/>
      </dsp:nvSpPr>
      <dsp:spPr>
        <a:xfrm>
          <a:off x="424340" y="883645"/>
          <a:ext cx="1742030" cy="17420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2">
                  <a:lumMod val="50000"/>
                </a:schemeClr>
              </a:solidFill>
            </a:rPr>
            <a:t>Volatility of requirements: Agile if high change, Waterfall if stable.</a:t>
          </a:r>
        </a:p>
      </dsp:txBody>
      <dsp:txXfrm>
        <a:off x="509379" y="968684"/>
        <a:ext cx="1571952" cy="1571952"/>
      </dsp:txXfrm>
    </dsp:sp>
    <dsp:sp modelId="{625B0D12-28D8-4C9D-BBCC-E3C4C886EF62}">
      <dsp:nvSpPr>
        <dsp:cNvPr id="0" name=""/>
        <dsp:cNvSpPr/>
      </dsp:nvSpPr>
      <dsp:spPr>
        <a:xfrm>
          <a:off x="2300373" y="883645"/>
          <a:ext cx="1742030" cy="17420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2">
                  <a:lumMod val="50000"/>
                </a:schemeClr>
              </a:solidFill>
            </a:rPr>
            <a:t>Regulatory constraints: Waterfall or Hybrid may fit better.</a:t>
          </a:r>
        </a:p>
      </dsp:txBody>
      <dsp:txXfrm>
        <a:off x="2385412" y="968684"/>
        <a:ext cx="1571952" cy="1571952"/>
      </dsp:txXfrm>
    </dsp:sp>
    <dsp:sp modelId="{FBF43CE4-637D-4CDE-88F2-79C53DFCB09F}">
      <dsp:nvSpPr>
        <dsp:cNvPr id="0" name=""/>
        <dsp:cNvSpPr/>
      </dsp:nvSpPr>
      <dsp:spPr>
        <a:xfrm>
          <a:off x="424340" y="2759678"/>
          <a:ext cx="1742030" cy="17420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2">
                  <a:lumMod val="50000"/>
                </a:schemeClr>
              </a:solidFill>
            </a:rPr>
            <a:t>Team/stakeholder engagement: Agile requires frequent collaboration.</a:t>
          </a:r>
        </a:p>
      </dsp:txBody>
      <dsp:txXfrm>
        <a:off x="509379" y="2844717"/>
        <a:ext cx="1571952" cy="1571952"/>
      </dsp:txXfrm>
    </dsp:sp>
    <dsp:sp modelId="{F0D547FE-041B-40D9-B7F5-5F65D3CFCB7B}">
      <dsp:nvSpPr>
        <dsp:cNvPr id="0" name=""/>
        <dsp:cNvSpPr/>
      </dsp:nvSpPr>
      <dsp:spPr>
        <a:xfrm>
          <a:off x="2300373" y="2759678"/>
          <a:ext cx="1742030" cy="17420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2">
                  <a:lumMod val="50000"/>
                </a:schemeClr>
              </a:solidFill>
            </a:rPr>
            <a:t>Culture &amp; readiness: Scrum needs cross-functional teamwork.</a:t>
          </a:r>
        </a:p>
      </dsp:txBody>
      <dsp:txXfrm>
        <a:off x="2385412" y="2844717"/>
        <a:ext cx="1571952" cy="15719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5B6383-53DB-4393-82E8-A245005E22F0}">
      <dsp:nvSpPr>
        <dsp:cNvPr id="0" name=""/>
        <dsp:cNvSpPr/>
      </dsp:nvSpPr>
      <dsp:spPr>
        <a:xfrm>
          <a:off x="419793" y="1019936"/>
          <a:ext cx="685810" cy="6858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4A4292-1A3C-4E57-972B-A9E76435F368}">
      <dsp:nvSpPr>
        <dsp:cNvPr id="0" name=""/>
        <dsp:cNvSpPr/>
      </dsp:nvSpPr>
      <dsp:spPr>
        <a:xfrm>
          <a:off x="686" y="2014465"/>
          <a:ext cx="1524023" cy="1062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Delivered </a:t>
          </a:r>
          <a:r>
            <a:rPr lang="en-US" sz="1600" b="1" kern="1200" dirty="0"/>
            <a:t>Top 10 Destinations List</a:t>
          </a:r>
          <a:r>
            <a:rPr lang="en-US" sz="1600" kern="1200" dirty="0"/>
            <a:t> with clickable images.</a:t>
          </a:r>
        </a:p>
      </dsp:txBody>
      <dsp:txXfrm>
        <a:off x="686" y="2014465"/>
        <a:ext cx="1524023" cy="1062649"/>
      </dsp:txXfrm>
    </dsp:sp>
    <dsp:sp modelId="{B981F78E-1CCF-4D25-9733-69537D0E3681}">
      <dsp:nvSpPr>
        <dsp:cNvPr id="0" name=""/>
        <dsp:cNvSpPr/>
      </dsp:nvSpPr>
      <dsp:spPr>
        <a:xfrm>
          <a:off x="2210520" y="1019936"/>
          <a:ext cx="685810" cy="6858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745C82-E388-4239-A01F-6FB916E7FC1A}">
      <dsp:nvSpPr>
        <dsp:cNvPr id="0" name=""/>
        <dsp:cNvSpPr/>
      </dsp:nvSpPr>
      <dsp:spPr>
        <a:xfrm>
          <a:off x="1791414" y="2014465"/>
          <a:ext cx="1524023" cy="1062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Added </a:t>
          </a:r>
          <a:r>
            <a:rPr lang="en-US" sz="1600" b="1" kern="1200" dirty="0"/>
            <a:t>wellness travel filters</a:t>
          </a:r>
          <a:r>
            <a:rPr lang="en-US" sz="1600" kern="1200" dirty="0"/>
            <a:t> (detox, spa, yoga) following  scope change.</a:t>
          </a:r>
        </a:p>
      </dsp:txBody>
      <dsp:txXfrm>
        <a:off x="1791414" y="2014465"/>
        <a:ext cx="1524023" cy="1062649"/>
      </dsp:txXfrm>
    </dsp:sp>
    <dsp:sp modelId="{731B7B0A-F782-488F-ACF9-F168276F5F6E}">
      <dsp:nvSpPr>
        <dsp:cNvPr id="0" name=""/>
        <dsp:cNvSpPr/>
      </dsp:nvSpPr>
      <dsp:spPr>
        <a:xfrm>
          <a:off x="4001248" y="1019936"/>
          <a:ext cx="685810" cy="6858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62F3A7-AD89-46A6-809C-0513C6C4DB49}">
      <dsp:nvSpPr>
        <dsp:cNvPr id="0" name=""/>
        <dsp:cNvSpPr/>
      </dsp:nvSpPr>
      <dsp:spPr>
        <a:xfrm>
          <a:off x="3582141" y="2014465"/>
          <a:ext cx="1524023" cy="1062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Handled </a:t>
          </a:r>
          <a:r>
            <a:rPr lang="en-US" sz="1600" b="1" kern="1200" dirty="0"/>
            <a:t>mid-project pivot</a:t>
          </a:r>
          <a:r>
            <a:rPr lang="en-US" sz="1600" kern="1200" dirty="0"/>
            <a:t> through backlog refinement and re-estimation.</a:t>
          </a:r>
        </a:p>
      </dsp:txBody>
      <dsp:txXfrm>
        <a:off x="3582141" y="2014465"/>
        <a:ext cx="1524023" cy="1062649"/>
      </dsp:txXfrm>
    </dsp:sp>
    <dsp:sp modelId="{4EB697E7-3AA0-4061-8043-A252874CC87A}">
      <dsp:nvSpPr>
        <dsp:cNvPr id="0" name=""/>
        <dsp:cNvSpPr/>
      </dsp:nvSpPr>
      <dsp:spPr>
        <a:xfrm>
          <a:off x="5791975" y="1019936"/>
          <a:ext cx="685810" cy="68581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BB017A-19C3-4BA0-9E78-602D958B3E41}">
      <dsp:nvSpPr>
        <dsp:cNvPr id="0" name=""/>
        <dsp:cNvSpPr/>
      </dsp:nvSpPr>
      <dsp:spPr>
        <a:xfrm>
          <a:off x="5372869" y="2014465"/>
          <a:ext cx="1524023" cy="1062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Fixed </a:t>
          </a:r>
          <a:r>
            <a:rPr lang="en-US" sz="1600" b="1" kern="1200" dirty="0"/>
            <a:t>Java 8 export issue</a:t>
          </a:r>
          <a:r>
            <a:rPr lang="en-US" sz="1600" kern="1200" dirty="0"/>
            <a:t> before release, ensuring compatibility.</a:t>
          </a:r>
        </a:p>
      </dsp:txBody>
      <dsp:txXfrm>
        <a:off x="5372869" y="2014465"/>
        <a:ext cx="1524023" cy="1062649"/>
      </dsp:txXfrm>
    </dsp:sp>
    <dsp:sp modelId="{128AC0A7-28E2-4A48-9B4C-6A628B66141F}">
      <dsp:nvSpPr>
        <dsp:cNvPr id="0" name=""/>
        <dsp:cNvSpPr/>
      </dsp:nvSpPr>
      <dsp:spPr>
        <a:xfrm>
          <a:off x="7582703" y="1019936"/>
          <a:ext cx="685810" cy="68581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C1F2F1-1AA0-4C83-923F-FDC6997560EB}">
      <dsp:nvSpPr>
        <dsp:cNvPr id="0" name=""/>
        <dsp:cNvSpPr/>
      </dsp:nvSpPr>
      <dsp:spPr>
        <a:xfrm>
          <a:off x="7163596" y="2014465"/>
          <a:ext cx="1524023" cy="1062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Pros observed:</a:t>
          </a:r>
          <a:r>
            <a:rPr lang="en-US" sz="1400" kern="1200" dirty="0"/>
            <a:t> Responsiveness to change, early risk detection, shared Definition of Done, improved morale.</a:t>
          </a:r>
        </a:p>
      </dsp:txBody>
      <dsp:txXfrm>
        <a:off x="7163596" y="2014465"/>
        <a:ext cx="1524023" cy="10626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986B45-F87D-4216-AA78-3A2BC4F0E358}">
      <dsp:nvSpPr>
        <dsp:cNvPr id="0" name=""/>
        <dsp:cNvSpPr/>
      </dsp:nvSpPr>
      <dsp:spPr>
        <a:xfrm>
          <a:off x="481740" y="93650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763990-168E-4974-B5A7-5489E993571D}">
      <dsp:nvSpPr>
        <dsp:cNvPr id="0" name=""/>
        <dsp:cNvSpPr/>
      </dsp:nvSpPr>
      <dsp:spPr>
        <a:xfrm>
          <a:off x="796178" y="408087"/>
          <a:ext cx="846562" cy="846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396889-955D-43DD-ADD9-BA3D1557B2DC}">
      <dsp:nvSpPr>
        <dsp:cNvPr id="0" name=""/>
        <dsp:cNvSpPr/>
      </dsp:nvSpPr>
      <dsp:spPr>
        <a:xfrm>
          <a:off x="10084" y="2028650"/>
          <a:ext cx="2418750" cy="14765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cap="none" dirty="0">
              <a:solidFill>
                <a:schemeClr val="bg2">
                  <a:lumMod val="50000"/>
                </a:schemeClr>
              </a:solidFill>
            </a:rPr>
            <a:t>Jira: </a:t>
          </a:r>
          <a:r>
            <a:rPr lang="en-US" sz="2000" kern="1200" cap="none" dirty="0"/>
            <a:t>backlog, sprint board, burndown reports, improved visibility.</a:t>
          </a:r>
        </a:p>
      </dsp:txBody>
      <dsp:txXfrm>
        <a:off x="10084" y="2028650"/>
        <a:ext cx="2418750" cy="1476562"/>
      </dsp:txXfrm>
    </dsp:sp>
    <dsp:sp modelId="{2C30BC93-1BFC-4AEB-AE45-4D1B751C418D}">
      <dsp:nvSpPr>
        <dsp:cNvPr id="0" name=""/>
        <dsp:cNvSpPr/>
      </dsp:nvSpPr>
      <dsp:spPr>
        <a:xfrm>
          <a:off x="3323771" y="93650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64C25E-33CA-4C52-ABE2-C55188028BF7}">
      <dsp:nvSpPr>
        <dsp:cNvPr id="0" name=""/>
        <dsp:cNvSpPr/>
      </dsp:nvSpPr>
      <dsp:spPr>
        <a:xfrm>
          <a:off x="3638209" y="408087"/>
          <a:ext cx="846562" cy="846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C77805-3A49-40AC-8AE0-6F3C015A1872}">
      <dsp:nvSpPr>
        <dsp:cNvPr id="0" name=""/>
        <dsp:cNvSpPr/>
      </dsp:nvSpPr>
      <dsp:spPr>
        <a:xfrm>
          <a:off x="2852115" y="2028650"/>
          <a:ext cx="2418750" cy="14765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cap="none" dirty="0">
              <a:solidFill>
                <a:schemeClr val="bg2">
                  <a:lumMod val="50000"/>
                </a:schemeClr>
              </a:solidFill>
            </a:rPr>
            <a:t>Scrum events: </a:t>
          </a:r>
          <a:r>
            <a:rPr lang="en-US" sz="2000" kern="1200" cap="none" dirty="0"/>
            <a:t>planning, daily, refinement, review, retrospective.</a:t>
          </a:r>
        </a:p>
      </dsp:txBody>
      <dsp:txXfrm>
        <a:off x="2852115" y="2028650"/>
        <a:ext cx="2418750" cy="1476562"/>
      </dsp:txXfrm>
    </dsp:sp>
    <dsp:sp modelId="{E9411D8C-47CB-42BE-AA60-8D7ADB373157}">
      <dsp:nvSpPr>
        <dsp:cNvPr id="0" name=""/>
        <dsp:cNvSpPr/>
      </dsp:nvSpPr>
      <dsp:spPr>
        <a:xfrm>
          <a:off x="6165803" y="93650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469EED-F06E-4288-83B9-34C0219CE282}">
      <dsp:nvSpPr>
        <dsp:cNvPr id="0" name=""/>
        <dsp:cNvSpPr/>
      </dsp:nvSpPr>
      <dsp:spPr>
        <a:xfrm>
          <a:off x="6480240" y="408087"/>
          <a:ext cx="846562" cy="846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A5E7F8-5E9B-4EF3-8D06-F1461746E472}">
      <dsp:nvSpPr>
        <dsp:cNvPr id="0" name=""/>
        <dsp:cNvSpPr/>
      </dsp:nvSpPr>
      <dsp:spPr>
        <a:xfrm>
          <a:off x="5694146" y="2028650"/>
          <a:ext cx="2418750" cy="14765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cap="none" dirty="0"/>
            <a:t>Information radiators and strict DoD boosted transparency and quality.</a:t>
          </a:r>
        </a:p>
      </dsp:txBody>
      <dsp:txXfrm>
        <a:off x="5694146" y="2028650"/>
        <a:ext cx="2418750" cy="14765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100CAE-12AF-4589-8DF3-D07DD01CC180}">
      <dsp:nvSpPr>
        <dsp:cNvPr id="0" name=""/>
        <dsp:cNvSpPr/>
      </dsp:nvSpPr>
      <dsp:spPr>
        <a:xfrm>
          <a:off x="0" y="723"/>
          <a:ext cx="494059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6D7DA3-5656-446E-BFD3-3912C4D950BE}">
      <dsp:nvSpPr>
        <dsp:cNvPr id="0" name=""/>
        <dsp:cNvSpPr/>
      </dsp:nvSpPr>
      <dsp:spPr>
        <a:xfrm>
          <a:off x="0" y="723"/>
          <a:ext cx="4940595" cy="1184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Schwaber, K., &amp; Sutherland, J. (2020). </a:t>
          </a:r>
          <a:r>
            <a:rPr lang="en-US" sz="1900" b="0" i="1" kern="1200" baseline="0" dirty="0">
              <a:solidFill>
                <a:schemeClr val="bg2">
                  <a:lumMod val="50000"/>
                </a:schemeClr>
              </a:solidFill>
            </a:rPr>
            <a:t>The Scrum Guide</a:t>
          </a: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. </a:t>
          </a: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https://scrumguides.org</a:t>
          </a:r>
          <a:endParaRPr lang="en-US" sz="19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0" y="723"/>
        <a:ext cx="4940595" cy="1184539"/>
      </dsp:txXfrm>
    </dsp:sp>
    <dsp:sp modelId="{2539E175-BC55-48A7-8FC7-0F3885C1CCC6}">
      <dsp:nvSpPr>
        <dsp:cNvPr id="0" name=""/>
        <dsp:cNvSpPr/>
      </dsp:nvSpPr>
      <dsp:spPr>
        <a:xfrm>
          <a:off x="0" y="1185262"/>
          <a:ext cx="494059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D4ECD4-F8E2-4B9D-9D7E-5A916F68DC0E}">
      <dsp:nvSpPr>
        <dsp:cNvPr id="0" name=""/>
        <dsp:cNvSpPr/>
      </dsp:nvSpPr>
      <dsp:spPr>
        <a:xfrm>
          <a:off x="0" y="1185262"/>
          <a:ext cx="4940595" cy="1184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Project Management Institute. (2024). </a:t>
          </a:r>
          <a:r>
            <a:rPr lang="en-US" sz="1900" b="0" i="1" kern="1200" baseline="0" dirty="0">
              <a:solidFill>
                <a:schemeClr val="bg2">
                  <a:lumMod val="50000"/>
                </a:schemeClr>
              </a:solidFill>
            </a:rPr>
            <a:t>Pulse of the profession—Future of project work</a:t>
          </a: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. https://www.pmi.org</a:t>
          </a:r>
          <a:endParaRPr lang="en-US" sz="19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0" y="1185262"/>
        <a:ext cx="4940595" cy="1184539"/>
      </dsp:txXfrm>
    </dsp:sp>
    <dsp:sp modelId="{4AD7E709-7B2B-4039-8131-EDEFD41C6EEF}">
      <dsp:nvSpPr>
        <dsp:cNvPr id="0" name=""/>
        <dsp:cNvSpPr/>
      </dsp:nvSpPr>
      <dsp:spPr>
        <a:xfrm>
          <a:off x="0" y="2369802"/>
          <a:ext cx="494059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654D27-ACA5-471C-BD2A-A6E57810004A}">
      <dsp:nvSpPr>
        <dsp:cNvPr id="0" name=""/>
        <dsp:cNvSpPr/>
      </dsp:nvSpPr>
      <dsp:spPr>
        <a:xfrm>
          <a:off x="0" y="2369802"/>
          <a:ext cx="4940595" cy="1184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Nieto-Rodriguez, A. (2023). It’s time to end the battle between Waterfall and Agile. </a:t>
          </a:r>
          <a:r>
            <a:rPr lang="en-US" sz="1900" b="0" i="1" kern="1200" baseline="0" dirty="0">
              <a:solidFill>
                <a:schemeClr val="bg2">
                  <a:lumMod val="50000"/>
                </a:schemeClr>
              </a:solidFill>
            </a:rPr>
            <a:t>Harvard Business Review</a:t>
          </a: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. </a:t>
          </a: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https://hbr.org</a:t>
          </a:r>
          <a:endParaRPr lang="en-US" sz="19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0" y="2369802"/>
        <a:ext cx="4940595" cy="1184539"/>
      </dsp:txXfrm>
    </dsp:sp>
    <dsp:sp modelId="{483C0BD4-D1EE-4D12-8492-B1ECB199CBE5}">
      <dsp:nvSpPr>
        <dsp:cNvPr id="0" name=""/>
        <dsp:cNvSpPr/>
      </dsp:nvSpPr>
      <dsp:spPr>
        <a:xfrm>
          <a:off x="0" y="3554341"/>
          <a:ext cx="494059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5F227E-8E58-483B-B9B0-6DF046ACE3BF}">
      <dsp:nvSpPr>
        <dsp:cNvPr id="0" name=""/>
        <dsp:cNvSpPr/>
      </dsp:nvSpPr>
      <dsp:spPr>
        <a:xfrm>
          <a:off x="0" y="3554341"/>
          <a:ext cx="4940595" cy="1184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Atlassian. (n.d.). </a:t>
          </a:r>
          <a:r>
            <a:rPr lang="en-US" sz="1900" b="0" i="1" kern="1200" baseline="0" dirty="0">
              <a:solidFill>
                <a:schemeClr val="bg2">
                  <a:lumMod val="50000"/>
                </a:schemeClr>
              </a:solidFill>
            </a:rPr>
            <a:t>What is Scrum?</a:t>
          </a: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 Agile Coach. https://www.atlassian.com/agile/scrum</a:t>
          </a:r>
          <a:endParaRPr lang="en-US" sz="19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0" y="3554341"/>
        <a:ext cx="4940595" cy="1184539"/>
      </dsp:txXfrm>
    </dsp:sp>
    <dsp:sp modelId="{78FFE64B-B03D-411A-B5EC-3F4B2601CC43}">
      <dsp:nvSpPr>
        <dsp:cNvPr id="0" name=""/>
        <dsp:cNvSpPr/>
      </dsp:nvSpPr>
      <dsp:spPr>
        <a:xfrm>
          <a:off x="0" y="4738881"/>
          <a:ext cx="494059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8515B2-0009-4C14-B27F-2F88102F0F94}">
      <dsp:nvSpPr>
        <dsp:cNvPr id="0" name=""/>
        <dsp:cNvSpPr/>
      </dsp:nvSpPr>
      <dsp:spPr>
        <a:xfrm>
          <a:off x="0" y="4738881"/>
          <a:ext cx="4940595" cy="1184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Agile Alliance. (n.d.). </a:t>
          </a:r>
          <a:r>
            <a:rPr lang="en-US" sz="1900" b="0" i="1" kern="1200" baseline="0" dirty="0">
              <a:solidFill>
                <a:schemeClr val="bg2">
                  <a:lumMod val="50000"/>
                </a:schemeClr>
              </a:solidFill>
            </a:rPr>
            <a:t>Agile 101</a:t>
          </a:r>
          <a:r>
            <a:rPr lang="en-US" sz="1900" b="0" i="0" kern="1200" baseline="0" dirty="0">
              <a:solidFill>
                <a:schemeClr val="bg2">
                  <a:lumMod val="50000"/>
                </a:schemeClr>
              </a:solidFill>
            </a:rPr>
            <a:t>. https://www.agilealliance.org</a:t>
          </a:r>
          <a:endParaRPr lang="en-US" sz="1900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0" y="4738881"/>
        <a:ext cx="4940595" cy="11845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6726063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787" y="4243845"/>
            <a:ext cx="2307831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6726064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6833787" y="2590078"/>
            <a:ext cx="2307832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242" y="2733709"/>
            <a:ext cx="6069268" cy="1373070"/>
          </a:xfrm>
        </p:spPr>
        <p:txBody>
          <a:bodyPr anchor="b">
            <a:noAutofit/>
          </a:bodyPr>
          <a:lstStyle>
            <a:lvl1pPr algn="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0241" y="4394040"/>
            <a:ext cx="6108101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55655" y="5936188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1" y="5936189"/>
            <a:ext cx="402166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399" y="2750337"/>
            <a:ext cx="1370293" cy="1356442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955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3" y="4711617"/>
            <a:ext cx="6894770" cy="54448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1639" y="609598"/>
            <a:ext cx="6896534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5256098"/>
            <a:ext cx="6894772" cy="5478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310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485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2" name="Picture 21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3" name="Picture 22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5" y="609597"/>
            <a:ext cx="6896534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889151" cy="1101764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616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507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30" name="Picture 29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1" name="Picture 30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921" y="616983"/>
            <a:ext cx="642514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89438" y="3660763"/>
            <a:ext cx="5987731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903919" cy="110176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0932" y="748116"/>
            <a:ext cx="5334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67191" y="2998573"/>
            <a:ext cx="457200" cy="5847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61456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3" name="Picture 22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4" name="Picture 23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8" y="4710340"/>
            <a:ext cx="6896534" cy="5898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9" y="5300150"/>
            <a:ext cx="6896534" cy="51195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75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2629" y="2329489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39777" y="3015290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8413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79710" y="3007906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26136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233520" y="3007905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841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35" name="Picture 34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6" name="Picture 35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37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32391" y="4297503"/>
            <a:ext cx="21922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32391" y="2336873"/>
            <a:ext cx="2192257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32391" y="4873765"/>
            <a:ext cx="219225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0497" y="4297503"/>
            <a:ext cx="221507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870497" y="2336873"/>
            <a:ext cx="221507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869483" y="4873764"/>
            <a:ext cx="221800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31028" y="4297503"/>
            <a:ext cx="219433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231027" y="2336873"/>
            <a:ext cx="2194333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230934" y="4873762"/>
            <a:ext cx="2197239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83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7" name="Picture 16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8" name="Picture 17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8495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 rot="5400000">
            <a:off x="4575305" y="2747178"/>
            <a:ext cx="6862555" cy="1368199"/>
            <a:chOff x="2281445" y="609600"/>
            <a:chExt cx="6862555" cy="1368199"/>
          </a:xfrm>
        </p:grpSpPr>
        <p:sp>
          <p:nvSpPr>
            <p:cNvPr id="12" name="Rectangle 11"/>
            <p:cNvSpPr/>
            <p:nvPr/>
          </p:nvSpPr>
          <p:spPr bwMode="ltGray">
            <a:xfrm>
              <a:off x="2281445" y="609601"/>
              <a:ext cx="5285695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7710769" y="609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64798" y="609597"/>
            <a:ext cx="1069602" cy="446193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241" y="609598"/>
            <a:ext cx="6576359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144" y="5936188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0241" y="5936189"/>
            <a:ext cx="451895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1152" y="5432500"/>
            <a:ext cx="1149636" cy="1273100"/>
          </a:xfrm>
        </p:spPr>
        <p:txBody>
          <a:bodyPr anchor="t"/>
          <a:lstStyle>
            <a:lvl1pPr algn="ctr"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4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8" name="Picture 2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9" name="Picture 2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3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351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2728432"/>
            <a:ext cx="9161969" cy="1677035"/>
            <a:chOff x="0" y="2895600"/>
            <a:chExt cx="9161969" cy="1677035"/>
          </a:xfrm>
        </p:grpSpPr>
        <p:pic>
          <p:nvPicPr>
            <p:cNvPr id="19" name="Picture 1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0" name="Picture 1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2869895"/>
            <a:ext cx="688915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639" y="4232172"/>
            <a:ext cx="688915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65810" y="5936188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0" y="5936189"/>
            <a:ext cx="483467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6438" y="2869896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19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753228"/>
            <a:ext cx="688739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336873"/>
            <a:ext cx="3357899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61128" y="2336873"/>
            <a:ext cx="3359661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957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9" name="Picture 2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0" name="Picture 2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30"/>
            <a:ext cx="6896534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988" y="2336874"/>
            <a:ext cx="3145080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1638" y="3030009"/>
            <a:ext cx="336704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646" y="2336873"/>
            <a:ext cx="3145527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61129" y="3030009"/>
            <a:ext cx="3367044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458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6" name="Picture 15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7" name="Picture 16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89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HD-ShadowShor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71"/>
          <a:stretch/>
        </p:blipFill>
        <p:spPr>
          <a:xfrm>
            <a:off x="7717217" y="1973262"/>
            <a:ext cx="1444752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710769" y="609600"/>
            <a:ext cx="1433231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74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7"/>
            <a:ext cx="6896534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4385" y="2336874"/>
            <a:ext cx="3913788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2336873"/>
            <a:ext cx="2796240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83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10956" y="2336874"/>
            <a:ext cx="3917217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2336874"/>
            <a:ext cx="2798487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95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James\Desktop\msft\Berlin\build Assets\hashOverlaySD-FullResolve.png"/>
          <p:cNvPicPr>
            <a:picLocks noChangeAspect="1" noChangeArrowheads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2336873"/>
            <a:ext cx="6887389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67881" y="593618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5936189"/>
            <a:ext cx="4834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48600" y="753228"/>
            <a:ext cx="1157674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303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77D54DE-D35C-41CF-B0BE-209030A71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61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1BE412D-E43A-40F7-9D40-9A608E43C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07"/>
            <a:ext cx="9144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F1DCE60-EE3E-40AD-A094-D46BBD7D9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3395" y="0"/>
            <a:ext cx="56647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FD92A14-1D99-4216-ACAD-12048C4DF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06045"/>
            <a:ext cx="3723894" cy="1440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5AB53B8-E9E6-4D13-AEB2-716CF5D06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8764"/>
            <a:ext cx="3723424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8125" y="1943100"/>
            <a:ext cx="3076575" cy="2781299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Scrum-Agile at ChadaTech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0242" y="5101298"/>
            <a:ext cx="2804458" cy="1116622"/>
          </a:xfrm>
        </p:spPr>
        <p:txBody>
          <a:bodyPr>
            <a:normAutofit/>
          </a:bodyPr>
          <a:lstStyle/>
          <a:p>
            <a:r>
              <a:rPr lang="en-US" sz="1700"/>
              <a:t>SNHU Travel Pilot • Sprint Review &amp; Comparison to Waterfall</a:t>
            </a:r>
          </a:p>
        </p:txBody>
      </p:sp>
      <p:pic>
        <p:nvPicPr>
          <p:cNvPr id="5" name="Picture 4" descr="A poster with people and a diagram&#10;&#10;AI-generated content may be incorrect.">
            <a:extLst>
              <a:ext uri="{FF2B5EF4-FFF2-40B4-BE49-F238E27FC236}">
                <a16:creationId xmlns:a16="http://schemas.microsoft.com/office/drawing/2014/main" id="{F46763E9-F2FD-F601-9695-F96305165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3454" y="1861803"/>
            <a:ext cx="4695722" cy="313439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Scrum-Agile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311" y="2066926"/>
            <a:ext cx="4721152" cy="4791074"/>
          </a:xfrm>
        </p:spPr>
        <p:txBody>
          <a:bodyPr>
            <a:normAutofit lnSpcReduction="10000"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Product Owner: Orders backlog, maximizes value.</a:t>
            </a:r>
          </a:p>
          <a:p>
            <a:endParaRPr lang="en-US" sz="2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Scrum Master: Facilitates events, removes impediments, supports the team.</a:t>
            </a:r>
          </a:p>
          <a:p>
            <a:endParaRPr lang="en-US" sz="2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Developers: Build increments, ensure quality and 'Done.'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12DE9A-F629-F84B-AAC4-D315221A9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902" y="2066926"/>
            <a:ext cx="4479098" cy="459249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DCA3673-CDE4-40C5-9FA8-F89874CFB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618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756E8F-499C-4533-BBE8-309C3E8D9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2" y="0"/>
            <a:ext cx="9144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FFFD040-32A9-4D2B-86CA-599D030A4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9292" y="0"/>
            <a:ext cx="56647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3205CA-B7FF-4C25-A4C8-3BBBCE19D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09600"/>
            <a:ext cx="3719321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524" y="753228"/>
            <a:ext cx="3270810" cy="108093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SDLC Phases in Agile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06E3F32-3C1A-4B6E-AF26-8A15A7885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1"/>
            <a:ext cx="3717036" cy="19978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152" y="2070132"/>
            <a:ext cx="3374622" cy="478786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Requirements: User stories &amp; acceptance criteria (continuous).</a:t>
            </a:r>
          </a:p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Design: Lightweight models, evolving architecture.</a:t>
            </a:r>
          </a:p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Implementation &amp; Test: Small slices, CI, DoD.</a:t>
            </a:r>
          </a:p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Deployment &amp; Maintenance: Frequent releases, backlog improvements.</a:t>
            </a:r>
          </a:p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Agile values empiricism: transparency, inspection, adaptation.</a:t>
            </a:r>
          </a:p>
        </p:txBody>
      </p:sp>
      <p:pic>
        <p:nvPicPr>
          <p:cNvPr id="5" name="Picture 4" descr="A diagram of a process&#10;&#10;AI-generated content may be incorrect.">
            <a:extLst>
              <a:ext uri="{FF2B5EF4-FFF2-40B4-BE49-F238E27FC236}">
                <a16:creationId xmlns:a16="http://schemas.microsoft.com/office/drawing/2014/main" id="{ED5C339C-7423-B2F1-DDCB-75A4170B7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6453" y="2070133"/>
            <a:ext cx="5629647" cy="3757789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134">
            <a:extLst>
              <a:ext uri="{FF2B5EF4-FFF2-40B4-BE49-F238E27FC236}">
                <a16:creationId xmlns:a16="http://schemas.microsoft.com/office/drawing/2014/main" id="{C301CE94-074B-4D1C-B4F4-F78402CF7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6C88302C-1F37-4C43-92E9-94C452751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0240"/>
            <a:ext cx="7828359" cy="321164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FC533643-7E50-49AA-AF90-63D300915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369" y="1971234"/>
            <a:ext cx="1202248" cy="144270"/>
          </a:xfrm>
          <a:prstGeom prst="rect">
            <a:avLst/>
          </a:prstGeom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27FDF1C8-C78C-45B3-A712-01E2136530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7828359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0F553C38-528A-4F4F-AFB8-D5ABBF25B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9370" y="609600"/>
            <a:ext cx="1202248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0" y="753228"/>
            <a:ext cx="7210396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Waterfall vs Agile</a:t>
            </a:r>
          </a:p>
        </p:txBody>
      </p:sp>
      <p:graphicFrame>
        <p:nvGraphicFramePr>
          <p:cNvPr id="29" name="Content Placeholder 2">
            <a:extLst>
              <a:ext uri="{FF2B5EF4-FFF2-40B4-BE49-F238E27FC236}">
                <a16:creationId xmlns:a16="http://schemas.microsoft.com/office/drawing/2014/main" id="{7B2FE19A-06D6-C964-B880-BD6B099DE182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02187079"/>
              </p:ext>
            </p:extLst>
          </p:nvPr>
        </p:nvGraphicFramePr>
        <p:xfrm>
          <a:off x="133351" y="2212506"/>
          <a:ext cx="8848724" cy="4521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7D13521-EAD4-4B23-AE18-3B70AAE67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61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EAC6A1-B9AD-4F52-8BFC-D974236C5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632991A-5881-4C0B-BE55-86E6541DB5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3395" y="0"/>
            <a:ext cx="56647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FF107A9-A609-4BE3-AC8C-8A7ABC2E5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06045"/>
            <a:ext cx="3723894" cy="1440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5AB5407-0F8D-4F52-80FD-7B7BCB7DB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8764"/>
            <a:ext cx="3723424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0" y="2063262"/>
            <a:ext cx="2804460" cy="2661052"/>
          </a:xfrm>
        </p:spPr>
        <p:txBody>
          <a:bodyPr>
            <a:normAutofit/>
          </a:bodyPr>
          <a:lstStyle/>
          <a:p>
            <a:pPr algn="r"/>
            <a:r>
              <a:rPr lang="en-US" sz="3800"/>
              <a:t>Choosing Waterfall or Agile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9AD0E7B-7434-4213-88BF-607D8DBDB5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1423622"/>
              </p:ext>
            </p:extLst>
          </p:nvPr>
        </p:nvGraphicFramePr>
        <p:xfrm>
          <a:off x="4078131" y="777860"/>
          <a:ext cx="4466744" cy="5385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0" y="753228"/>
            <a:ext cx="7210396" cy="1080938"/>
          </a:xfrm>
        </p:spPr>
        <p:txBody>
          <a:bodyPr>
            <a:normAutofit/>
          </a:bodyPr>
          <a:lstStyle/>
          <a:p>
            <a:r>
              <a:rPr dirty="0"/>
              <a:t>SNHU Travel Pilot Results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F37E9E9-5AC6-FDED-111C-4E058E6FD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1904067"/>
              </p:ext>
            </p:extLst>
          </p:nvPr>
        </p:nvGraphicFramePr>
        <p:xfrm>
          <a:off x="169254" y="2149513"/>
          <a:ext cx="8688307" cy="4097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0" y="753228"/>
            <a:ext cx="7210396" cy="1080938"/>
          </a:xfrm>
        </p:spPr>
        <p:txBody>
          <a:bodyPr>
            <a:normAutofit/>
          </a:bodyPr>
          <a:lstStyle/>
          <a:p>
            <a:r>
              <a:t>Tools &amp; Events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1D10F8D-642A-4A9E-21BA-0D171F0C5E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9852132"/>
              </p:ext>
            </p:extLst>
          </p:nvPr>
        </p:nvGraphicFramePr>
        <p:xfrm>
          <a:off x="510777" y="2336800"/>
          <a:ext cx="8122981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61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3395" y="0"/>
            <a:ext cx="5664708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06045"/>
            <a:ext cx="3723894" cy="144668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8764"/>
            <a:ext cx="3723424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40" y="2063262"/>
            <a:ext cx="2804460" cy="2661052"/>
          </a:xfrm>
        </p:spPr>
        <p:txBody>
          <a:bodyPr>
            <a:normAutofit/>
          </a:bodyPr>
          <a:lstStyle/>
          <a:p>
            <a:pPr algn="r"/>
            <a:r>
              <a:rPr lang="en-US" sz="3800">
                <a:solidFill>
                  <a:srgbClr val="FFFFFF"/>
                </a:solidFill>
              </a:rPr>
              <a:t>References (APA, last 5 years)</a:t>
            </a:r>
          </a:p>
        </p:txBody>
      </p:sp>
      <p:graphicFrame>
        <p:nvGraphicFramePr>
          <p:cNvPr id="64" name="Rectangle 3">
            <a:extLst>
              <a:ext uri="{FF2B5EF4-FFF2-40B4-BE49-F238E27FC236}">
                <a16:creationId xmlns:a16="http://schemas.microsoft.com/office/drawing/2014/main" id="{3F07628C-8B3F-777D-F480-F140F6CF1F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6509196"/>
              </p:ext>
            </p:extLst>
          </p:nvPr>
        </p:nvGraphicFramePr>
        <p:xfrm>
          <a:off x="3892119" y="486384"/>
          <a:ext cx="4940595" cy="59241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57</TotalTime>
  <Words>441</Words>
  <Application>Microsoft Office PowerPoint</Application>
  <PresentationFormat>On-screen Show (4:3)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Trebuchet MS</vt:lpstr>
      <vt:lpstr>Berlin</vt:lpstr>
      <vt:lpstr>Scrum-Agile at ChadaTech</vt:lpstr>
      <vt:lpstr>Scrum-Agile Roles</vt:lpstr>
      <vt:lpstr>SDLC Phases in Agile</vt:lpstr>
      <vt:lpstr>Waterfall vs Agile</vt:lpstr>
      <vt:lpstr>Choosing Waterfall or Agile</vt:lpstr>
      <vt:lpstr>SNHU Travel Pilot Results</vt:lpstr>
      <vt:lpstr>Tools &amp; Events</vt:lpstr>
      <vt:lpstr>References (APA, last 5 years)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Patel, Adil</cp:lastModifiedBy>
  <cp:revision>5</cp:revision>
  <dcterms:created xsi:type="dcterms:W3CDTF">2013-01-27T09:14:16Z</dcterms:created>
  <dcterms:modified xsi:type="dcterms:W3CDTF">2025-08-18T04:28:06Z</dcterms:modified>
  <cp:category/>
</cp:coreProperties>
</file>

<file path=docProps/thumbnail.jpeg>
</file>